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851a2ffa2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9fd82b3bc416e"/>
  </p:sldMasterIdLst>
  <p:sldIdLst>
    <p:sldId xmlns:r="http://schemas.openxmlformats.org/officeDocument/2006/relationships" id="256" r:id="R5860aa1b8e6143b3"/>
    <p:sldId xmlns:r="http://schemas.openxmlformats.org/officeDocument/2006/relationships" id="257" r:id="Rcd0a61506cf5402c"/>
    <p:sldId xmlns:r="http://schemas.openxmlformats.org/officeDocument/2006/relationships" id="258" r:id="R1902440bbd7b48fe"/>
    <p:sldId xmlns:r="http://schemas.openxmlformats.org/officeDocument/2006/relationships" id="259" r:id="R45f6622ae8604b07"/>
    <p:sldId xmlns:r="http://schemas.openxmlformats.org/officeDocument/2006/relationships" id="260" r:id="Rdc8fc98980b04797"/>
    <p:sldId xmlns:r="http://schemas.openxmlformats.org/officeDocument/2006/relationships" id="261" r:id="R1e32c88e35c145c8"/>
    <p:sldId xmlns:r="http://schemas.openxmlformats.org/officeDocument/2006/relationships" id="262" r:id="Rdd687fb5c422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9fd82b3bc416e" /><Relationship Type="http://schemas.openxmlformats.org/officeDocument/2006/relationships/slide" Target="/ppt/slides/slide1.xml" Id="R5860aa1b8e6143b3" /><Relationship Type="http://schemas.openxmlformats.org/officeDocument/2006/relationships/slide" Target="/ppt/slides/slide2.xml" Id="Rcd0a61506cf5402c" /><Relationship Type="http://schemas.openxmlformats.org/officeDocument/2006/relationships/slide" Target="/ppt/slides/slide3.xml" Id="R1902440bbd7b48fe" /><Relationship Type="http://schemas.openxmlformats.org/officeDocument/2006/relationships/slide" Target="/ppt/slides/slide4.xml" Id="R45f6622ae8604b07" /><Relationship Type="http://schemas.openxmlformats.org/officeDocument/2006/relationships/slide" Target="/ppt/slides/slide5.xml" Id="Rdc8fc98980b04797" /><Relationship Type="http://schemas.openxmlformats.org/officeDocument/2006/relationships/slide" Target="/ppt/slides/slide6.xml" Id="R1e32c88e35c145c8" /><Relationship Type="http://schemas.openxmlformats.org/officeDocument/2006/relationships/slide" Target="/ppt/slides/slide7.xml" Id="Rdd687fb5c422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4ecdf43d2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2ad346d504089" /><Relationship Type="http://schemas.openxmlformats.org/officeDocument/2006/relationships/theme" Target="/ppt/slideMasters/theme/theme1.xml" Id="Rd8d661e85daf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2ad346d5040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7ca0812c7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fcec4f0bd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bc12ed0a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fe25f723c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6109c1970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b3e88e5d047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74f39f537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SCANACCOUNT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4 298 191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 IDAR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Kontorpark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post@scanaccount.no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983 950 051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