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45b63610e64c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830e5c97204396"/>
  </p:sldMasterIdLst>
  <p:sldIdLst>
    <p:sldId xmlns:r="http://schemas.openxmlformats.org/officeDocument/2006/relationships" id="256" r:id="R5e9fbdef65e44695"/>
    <p:sldId xmlns:r="http://schemas.openxmlformats.org/officeDocument/2006/relationships" id="257" r:id="R6770650e4a144a14"/>
    <p:sldId xmlns:r="http://schemas.openxmlformats.org/officeDocument/2006/relationships" id="258" r:id="R69a4b0b9ee7b4c17"/>
    <p:sldId xmlns:r="http://schemas.openxmlformats.org/officeDocument/2006/relationships" id="259" r:id="R49c5c02932f0400c"/>
    <p:sldId xmlns:r="http://schemas.openxmlformats.org/officeDocument/2006/relationships" id="260" r:id="Ra2935b53b74f4b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830e5c97204396" /><Relationship Type="http://schemas.openxmlformats.org/officeDocument/2006/relationships/slide" Target="/ppt/slides/slide1.xml" Id="R5e9fbdef65e44695" /><Relationship Type="http://schemas.openxmlformats.org/officeDocument/2006/relationships/slide" Target="/ppt/slides/slide2.xml" Id="R6770650e4a144a14" /><Relationship Type="http://schemas.openxmlformats.org/officeDocument/2006/relationships/slide" Target="/ppt/slides/slide3.xml" Id="R69a4b0b9ee7b4c17" /><Relationship Type="http://schemas.openxmlformats.org/officeDocument/2006/relationships/slide" Target="/ppt/slides/slide4.xml" Id="R49c5c02932f0400c" /><Relationship Type="http://schemas.openxmlformats.org/officeDocument/2006/relationships/slide" Target="/ppt/slides/slide5.xml" Id="Ra2935b53b74f4b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1923f7e1cd4b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04d6c840840ea" /><Relationship Type="http://schemas.openxmlformats.org/officeDocument/2006/relationships/theme" Target="/ppt/slideMasters/theme/theme1.xml" Id="Rb1b54986cdf743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f04d6c840840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9e099be654f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0836b580148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9cd5df09645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979657eba4f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7a1948e7445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983 979 548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