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c5facf4ab48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a12783b4f41e3"/>
  </p:sldMasterIdLst>
  <p:sldIdLst>
    <p:sldId xmlns:r="http://schemas.openxmlformats.org/officeDocument/2006/relationships" id="256" r:id="R3562394f676946c0"/>
    <p:sldId xmlns:r="http://schemas.openxmlformats.org/officeDocument/2006/relationships" id="257" r:id="R3310b6ce3e58491b"/>
    <p:sldId xmlns:r="http://schemas.openxmlformats.org/officeDocument/2006/relationships" id="258" r:id="Rc6ea840a3c734adb"/>
    <p:sldId xmlns:r="http://schemas.openxmlformats.org/officeDocument/2006/relationships" id="259" r:id="R3aa7cc1486e045e1"/>
    <p:sldId xmlns:r="http://schemas.openxmlformats.org/officeDocument/2006/relationships" id="260" r:id="Rea19e3439a7747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a12783b4f41e3" /><Relationship Type="http://schemas.openxmlformats.org/officeDocument/2006/relationships/slide" Target="/ppt/slides/slide1.xml" Id="R3562394f676946c0" /><Relationship Type="http://schemas.openxmlformats.org/officeDocument/2006/relationships/slide" Target="/ppt/slides/slide2.xml" Id="R3310b6ce3e58491b" /><Relationship Type="http://schemas.openxmlformats.org/officeDocument/2006/relationships/slide" Target="/ppt/slides/slide3.xml" Id="Rc6ea840a3c734adb" /><Relationship Type="http://schemas.openxmlformats.org/officeDocument/2006/relationships/slide" Target="/ppt/slides/slide4.xml" Id="R3aa7cc1486e045e1" /><Relationship Type="http://schemas.openxmlformats.org/officeDocument/2006/relationships/slide" Target="/ppt/slides/slide5.xml" Id="Rea19e3439a7747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6d2794d12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25642d4c74057" /><Relationship Type="http://schemas.openxmlformats.org/officeDocument/2006/relationships/theme" Target="/ppt/slideMasters/theme/theme1.xml" Id="Rb8df5f3618354b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25642d4c7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54c753b40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9ba54586d43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cb348eea946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0037ff3f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1975627ef4e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MARKEDSKONSERN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MARKEDSKONSERN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MARKEDSKONSERN AS</a:t>
            </a:r>
          </a:p>
        </p:txBody>
      </p:sp>
    </p:spTree>
  </p:cSld>
  <p:clrMapOvr>
    <a:masterClrMapping xmlns:a="http://schemas.openxmlformats.org/drawingml/2006/main"/>
  </p:clrMapOvr>
</p:sld>
</file>