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50c84f9296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06cf366344039"/>
  </p:sldMasterIdLst>
  <p:sldIdLst>
    <p:sldId xmlns:r="http://schemas.openxmlformats.org/officeDocument/2006/relationships" id="256" r:id="R8be8e1f435844a56"/>
    <p:sldId xmlns:r="http://schemas.openxmlformats.org/officeDocument/2006/relationships" id="257" r:id="Rad59bf267b9641dd"/>
    <p:sldId xmlns:r="http://schemas.openxmlformats.org/officeDocument/2006/relationships" id="258" r:id="Rf97d6e504cc6456a"/>
    <p:sldId xmlns:r="http://schemas.openxmlformats.org/officeDocument/2006/relationships" id="259" r:id="R4c3bbd74a6024132"/>
    <p:sldId xmlns:r="http://schemas.openxmlformats.org/officeDocument/2006/relationships" id="260" r:id="Racf1fe15b1794ccf"/>
    <p:sldId xmlns:r="http://schemas.openxmlformats.org/officeDocument/2006/relationships" id="261" r:id="R110d4f6c102349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06cf366344039" /><Relationship Type="http://schemas.openxmlformats.org/officeDocument/2006/relationships/slide" Target="/ppt/slides/slide1.xml" Id="R8be8e1f435844a56" /><Relationship Type="http://schemas.openxmlformats.org/officeDocument/2006/relationships/slide" Target="/ppt/slides/slide2.xml" Id="Rad59bf267b9641dd" /><Relationship Type="http://schemas.openxmlformats.org/officeDocument/2006/relationships/slide" Target="/ppt/slides/slide3.xml" Id="Rf97d6e504cc6456a" /><Relationship Type="http://schemas.openxmlformats.org/officeDocument/2006/relationships/slide" Target="/ppt/slides/slide4.xml" Id="R4c3bbd74a6024132" /><Relationship Type="http://schemas.openxmlformats.org/officeDocument/2006/relationships/slide" Target="/ppt/slides/slide5.xml" Id="Racf1fe15b1794ccf" /><Relationship Type="http://schemas.openxmlformats.org/officeDocument/2006/relationships/slide" Target="/ppt/slides/slide6.xml" Id="R110d4f6c102349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ccc59f9d844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88724022a4219" /><Relationship Type="http://schemas.openxmlformats.org/officeDocument/2006/relationships/theme" Target="/ppt/slideMasters/theme/theme1.xml" Id="Rf4a924c629cb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88724022a42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4874974cb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c04e28080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381adc301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89a89b1a747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3c102ebc1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de5aa274b44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