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60f0242bb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8766b93d140b1"/>
  </p:sldMasterIdLst>
  <p:sldIdLst>
    <p:sldId xmlns:r="http://schemas.openxmlformats.org/officeDocument/2006/relationships" id="256" r:id="R80a165ad73ea4100"/>
    <p:sldId xmlns:r="http://schemas.openxmlformats.org/officeDocument/2006/relationships" id="257" r:id="R51639550cd8740b6"/>
    <p:sldId xmlns:r="http://schemas.openxmlformats.org/officeDocument/2006/relationships" id="258" r:id="Rc22fe55cb4f94a59"/>
    <p:sldId xmlns:r="http://schemas.openxmlformats.org/officeDocument/2006/relationships" id="259" r:id="Re4f1776a88784434"/>
    <p:sldId xmlns:r="http://schemas.openxmlformats.org/officeDocument/2006/relationships" id="260" r:id="Rbce78ef767ea4592"/>
    <p:sldId xmlns:r="http://schemas.openxmlformats.org/officeDocument/2006/relationships" id="261" r:id="R242ce6f49a134525"/>
    <p:sldId xmlns:r="http://schemas.openxmlformats.org/officeDocument/2006/relationships" id="262" r:id="Rfd7ee9438ae440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8766b93d140b1" /><Relationship Type="http://schemas.openxmlformats.org/officeDocument/2006/relationships/slide" Target="/ppt/slides/slide1.xml" Id="R80a165ad73ea4100" /><Relationship Type="http://schemas.openxmlformats.org/officeDocument/2006/relationships/slide" Target="/ppt/slides/slide2.xml" Id="R51639550cd8740b6" /><Relationship Type="http://schemas.openxmlformats.org/officeDocument/2006/relationships/slide" Target="/ppt/slides/slide3.xml" Id="Rc22fe55cb4f94a59" /><Relationship Type="http://schemas.openxmlformats.org/officeDocument/2006/relationships/slide" Target="/ppt/slides/slide4.xml" Id="Re4f1776a88784434" /><Relationship Type="http://schemas.openxmlformats.org/officeDocument/2006/relationships/slide" Target="/ppt/slides/slide5.xml" Id="Rbce78ef767ea4592" /><Relationship Type="http://schemas.openxmlformats.org/officeDocument/2006/relationships/slide" Target="/ppt/slides/slide6.xml" Id="R242ce6f49a134525" /><Relationship Type="http://schemas.openxmlformats.org/officeDocument/2006/relationships/slide" Target="/ppt/slides/slide7.xml" Id="Rfd7ee9438ae440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4134b09fd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0de9ddb8e435a" /><Relationship Type="http://schemas.openxmlformats.org/officeDocument/2006/relationships/theme" Target="/ppt/slideMasters/theme/theme1.xml" Id="R29a769ab496a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30de9ddb8e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54031efdc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f92f2ce4e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c2fc019bd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aa12e0f742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41cb583f4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499d4000346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7be1d032b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