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3fd53b7b87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cf0a9cb40541f9"/>
  </p:sldMasterIdLst>
  <p:sldIdLst>
    <p:sldId xmlns:r="http://schemas.openxmlformats.org/officeDocument/2006/relationships" id="256" r:id="R10d192fb90ac4970"/>
    <p:sldId xmlns:r="http://schemas.openxmlformats.org/officeDocument/2006/relationships" id="257" r:id="R802da35aeeef4ea3"/>
    <p:sldId xmlns:r="http://schemas.openxmlformats.org/officeDocument/2006/relationships" id="258" r:id="Rb9c7f316b9ca44ab"/>
    <p:sldId xmlns:r="http://schemas.openxmlformats.org/officeDocument/2006/relationships" id="259" r:id="R8785303a43144ebf"/>
    <p:sldId xmlns:r="http://schemas.openxmlformats.org/officeDocument/2006/relationships" id="260" r:id="R1050f0dc37354e5b"/>
    <p:sldId xmlns:r="http://schemas.openxmlformats.org/officeDocument/2006/relationships" id="261" r:id="Rf8c62ef4605a4a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f0a9cb40541f9" /><Relationship Type="http://schemas.openxmlformats.org/officeDocument/2006/relationships/slide" Target="/ppt/slides/slide1.xml" Id="R10d192fb90ac4970" /><Relationship Type="http://schemas.openxmlformats.org/officeDocument/2006/relationships/slide" Target="/ppt/slides/slide2.xml" Id="R802da35aeeef4ea3" /><Relationship Type="http://schemas.openxmlformats.org/officeDocument/2006/relationships/slide" Target="/ppt/slides/slide3.xml" Id="Rb9c7f316b9ca44ab" /><Relationship Type="http://schemas.openxmlformats.org/officeDocument/2006/relationships/slide" Target="/ppt/slides/slide4.xml" Id="R8785303a43144ebf" /><Relationship Type="http://schemas.openxmlformats.org/officeDocument/2006/relationships/slide" Target="/ppt/slides/slide5.xml" Id="R1050f0dc37354e5b" /><Relationship Type="http://schemas.openxmlformats.org/officeDocument/2006/relationships/slide" Target="/ppt/slides/slide6.xml" Id="Rf8c62ef4605a4a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08c3fbcf847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4c66addd94919" /><Relationship Type="http://schemas.openxmlformats.org/officeDocument/2006/relationships/theme" Target="/ppt/slideMasters/theme/theme1.xml" Id="R2bc84ec56ead45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b4c66addd949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e6b468cda45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775d9a40b4e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56e5a7a0c43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8066248d94f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8e78e92714a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18a19f5014f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TOLUMA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toluma@ww-group.com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984 048 866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