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911785731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c9403344cb41d7"/>
  </p:sldMasterIdLst>
  <p:sldIdLst>
    <p:sldId xmlns:r="http://schemas.openxmlformats.org/officeDocument/2006/relationships" id="256" r:id="Ra6c594735aae4dd4"/>
    <p:sldId xmlns:r="http://schemas.openxmlformats.org/officeDocument/2006/relationships" id="257" r:id="R818aebac38ad494b"/>
    <p:sldId xmlns:r="http://schemas.openxmlformats.org/officeDocument/2006/relationships" id="258" r:id="R4e2daa183457446c"/>
    <p:sldId xmlns:r="http://schemas.openxmlformats.org/officeDocument/2006/relationships" id="259" r:id="Rbaacbc3f019549cd"/>
    <p:sldId xmlns:r="http://schemas.openxmlformats.org/officeDocument/2006/relationships" id="260" r:id="R9e526b7edddb4a42"/>
    <p:sldId xmlns:r="http://schemas.openxmlformats.org/officeDocument/2006/relationships" id="261" r:id="R726b18b5746e49f3"/>
    <p:sldId xmlns:r="http://schemas.openxmlformats.org/officeDocument/2006/relationships" id="262" r:id="R9bcddcc8421845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9403344cb41d7" /><Relationship Type="http://schemas.openxmlformats.org/officeDocument/2006/relationships/slide" Target="/ppt/slides/slide1.xml" Id="Ra6c594735aae4dd4" /><Relationship Type="http://schemas.openxmlformats.org/officeDocument/2006/relationships/slide" Target="/ppt/slides/slide2.xml" Id="R818aebac38ad494b" /><Relationship Type="http://schemas.openxmlformats.org/officeDocument/2006/relationships/slide" Target="/ppt/slides/slide3.xml" Id="R4e2daa183457446c" /><Relationship Type="http://schemas.openxmlformats.org/officeDocument/2006/relationships/slide" Target="/ppt/slides/slide4.xml" Id="Rbaacbc3f019549cd" /><Relationship Type="http://schemas.openxmlformats.org/officeDocument/2006/relationships/slide" Target="/ppt/slides/slide5.xml" Id="R9e526b7edddb4a42" /><Relationship Type="http://schemas.openxmlformats.org/officeDocument/2006/relationships/slide" Target="/ppt/slides/slide6.xml" Id="R726b18b5746e49f3" /><Relationship Type="http://schemas.openxmlformats.org/officeDocument/2006/relationships/slide" Target="/ppt/slides/slide7.xml" Id="R9bcddcc8421845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84908e0ab4f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0aaa6cf214313" /><Relationship Type="http://schemas.openxmlformats.org/officeDocument/2006/relationships/theme" Target="/ppt/slideMasters/theme/theme1.xml" Id="Raa33afd69cd845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0aaa6cf21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aa4a4024a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3adc246f044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80825ba00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f993906f44c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a3086741c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09f0336314e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7cbe133c349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REGNSKAP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9 427 878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12 534 227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14 509 849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984 048 866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