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98f915791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b0baef9c84c76"/>
  </p:sldMasterIdLst>
  <p:sldIdLst>
    <p:sldId xmlns:r="http://schemas.openxmlformats.org/officeDocument/2006/relationships" id="256" r:id="R0513bca8f3c34326"/>
    <p:sldId xmlns:r="http://schemas.openxmlformats.org/officeDocument/2006/relationships" id="257" r:id="R9ab5c7d0ca8b4dee"/>
    <p:sldId xmlns:r="http://schemas.openxmlformats.org/officeDocument/2006/relationships" id="258" r:id="R05ba7ed8824544b0"/>
    <p:sldId xmlns:r="http://schemas.openxmlformats.org/officeDocument/2006/relationships" id="259" r:id="R24fab40ce4ba4364"/>
    <p:sldId xmlns:r="http://schemas.openxmlformats.org/officeDocument/2006/relationships" id="260" r:id="R6f9b0d02055d499a"/>
    <p:sldId xmlns:r="http://schemas.openxmlformats.org/officeDocument/2006/relationships" id="261" r:id="Re765ae148f944fc9"/>
    <p:sldId xmlns:r="http://schemas.openxmlformats.org/officeDocument/2006/relationships" id="262" r:id="R2f9834032f6c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b0baef9c84c76" /><Relationship Type="http://schemas.openxmlformats.org/officeDocument/2006/relationships/slide" Target="/ppt/slides/slide1.xml" Id="R0513bca8f3c34326" /><Relationship Type="http://schemas.openxmlformats.org/officeDocument/2006/relationships/slide" Target="/ppt/slides/slide2.xml" Id="R9ab5c7d0ca8b4dee" /><Relationship Type="http://schemas.openxmlformats.org/officeDocument/2006/relationships/slide" Target="/ppt/slides/slide3.xml" Id="R05ba7ed8824544b0" /><Relationship Type="http://schemas.openxmlformats.org/officeDocument/2006/relationships/slide" Target="/ppt/slides/slide4.xml" Id="R24fab40ce4ba4364" /><Relationship Type="http://schemas.openxmlformats.org/officeDocument/2006/relationships/slide" Target="/ppt/slides/slide5.xml" Id="R6f9b0d02055d499a" /><Relationship Type="http://schemas.openxmlformats.org/officeDocument/2006/relationships/slide" Target="/ppt/slides/slide6.xml" Id="Re765ae148f944fc9" /><Relationship Type="http://schemas.openxmlformats.org/officeDocument/2006/relationships/slide" Target="/ppt/slides/slide7.xml" Id="R2f9834032f6c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8ebe677b2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41ecca0547e7" /><Relationship Type="http://schemas.openxmlformats.org/officeDocument/2006/relationships/theme" Target="/ppt/slideMasters/theme/theme1.xml" Id="R657b1f17c92b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e41ecca05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6b7e6fbf3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9ab67bfd740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9376ef2c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bdb94381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587badc3a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52aafc970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891469d84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