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344fd2e5a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476916e28470c"/>
  </p:sldMasterIdLst>
  <p:sldIdLst>
    <p:sldId xmlns:r="http://schemas.openxmlformats.org/officeDocument/2006/relationships" id="256" r:id="R81b7cfe09895460b"/>
    <p:sldId xmlns:r="http://schemas.openxmlformats.org/officeDocument/2006/relationships" id="257" r:id="R9bbd839450144741"/>
    <p:sldId xmlns:r="http://schemas.openxmlformats.org/officeDocument/2006/relationships" id="258" r:id="R7800ef596f8f4e5a"/>
    <p:sldId xmlns:r="http://schemas.openxmlformats.org/officeDocument/2006/relationships" id="259" r:id="Rea5d995d25b74ef5"/>
    <p:sldId xmlns:r="http://schemas.openxmlformats.org/officeDocument/2006/relationships" id="260" r:id="R34bfc53bdb20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476916e28470c" /><Relationship Type="http://schemas.openxmlformats.org/officeDocument/2006/relationships/slide" Target="/ppt/slides/slide1.xml" Id="R81b7cfe09895460b" /><Relationship Type="http://schemas.openxmlformats.org/officeDocument/2006/relationships/slide" Target="/ppt/slides/slide2.xml" Id="R9bbd839450144741" /><Relationship Type="http://schemas.openxmlformats.org/officeDocument/2006/relationships/slide" Target="/ppt/slides/slide3.xml" Id="R7800ef596f8f4e5a" /><Relationship Type="http://schemas.openxmlformats.org/officeDocument/2006/relationships/slide" Target="/ppt/slides/slide4.xml" Id="Rea5d995d25b74ef5" /><Relationship Type="http://schemas.openxmlformats.org/officeDocument/2006/relationships/slide" Target="/ppt/slides/slide5.xml" Id="R34bfc53bdb20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e7a2eafc2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f92cffdff41b5" /><Relationship Type="http://schemas.openxmlformats.org/officeDocument/2006/relationships/theme" Target="/ppt/slideMasters/theme/theme1.xml" Id="R781af3ad62b6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f92cffdff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e254a32c1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fd79af3db4f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7fe742172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a2c7641b1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826feedf3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DD.KK.HH. KRONPRINSEN OG KRONPRINSESSENS STAB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DD.KK.HH. KRONPRINSEN OG KRONPRINSESSENS STAB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arne.omholt@slottet.no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