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c3f983959664b3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6f61d0731444140"/>
  </p:sldMasterIdLst>
  <p:sldIdLst>
    <p:sldId xmlns:r="http://schemas.openxmlformats.org/officeDocument/2006/relationships" id="256" r:id="Rdf54336c737c4b10"/>
    <p:sldId xmlns:r="http://schemas.openxmlformats.org/officeDocument/2006/relationships" id="257" r:id="Rf5740999f3364a2d"/>
    <p:sldId xmlns:r="http://schemas.openxmlformats.org/officeDocument/2006/relationships" id="258" r:id="Rdccd05b0f03a4fb4"/>
    <p:sldId xmlns:r="http://schemas.openxmlformats.org/officeDocument/2006/relationships" id="259" r:id="R5818f32d6049489b"/>
    <p:sldId xmlns:r="http://schemas.openxmlformats.org/officeDocument/2006/relationships" id="260" r:id="Ra1e580cceb2747d6"/>
    <p:sldId xmlns:r="http://schemas.openxmlformats.org/officeDocument/2006/relationships" id="261" r:id="Rc928f74c157344f9"/>
    <p:sldId xmlns:r="http://schemas.openxmlformats.org/officeDocument/2006/relationships" id="262" r:id="R2cb3af9fc7ca4fe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6f61d0731444140" /><Relationship Type="http://schemas.openxmlformats.org/officeDocument/2006/relationships/slide" Target="/ppt/slides/slide1.xml" Id="Rdf54336c737c4b10" /><Relationship Type="http://schemas.openxmlformats.org/officeDocument/2006/relationships/slide" Target="/ppt/slides/slide2.xml" Id="Rf5740999f3364a2d" /><Relationship Type="http://schemas.openxmlformats.org/officeDocument/2006/relationships/slide" Target="/ppt/slides/slide3.xml" Id="Rdccd05b0f03a4fb4" /><Relationship Type="http://schemas.openxmlformats.org/officeDocument/2006/relationships/slide" Target="/ppt/slides/slide4.xml" Id="R5818f32d6049489b" /><Relationship Type="http://schemas.openxmlformats.org/officeDocument/2006/relationships/slide" Target="/ppt/slides/slide5.xml" Id="Ra1e580cceb2747d6" /><Relationship Type="http://schemas.openxmlformats.org/officeDocument/2006/relationships/slide" Target="/ppt/slides/slide6.xml" Id="Rc928f74c157344f9" /><Relationship Type="http://schemas.openxmlformats.org/officeDocument/2006/relationships/slide" Target="/ppt/slides/slide7.xml" Id="R2cb3af9fc7ca4fe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83c0d06859b40b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c2792268274874" /><Relationship Type="http://schemas.openxmlformats.org/officeDocument/2006/relationships/theme" Target="/ppt/slideMasters/theme/theme1.xml" Id="Rc619ccbec7dd418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1c279226827487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ceb0ffe1384ce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230050bb3a4a2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66f47c4b824c8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d0f2fd1d3d4f4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5deb05a97f473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9d69e983e5437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0ab63a333a455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GEO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GEO HOLDING AS ble etablert [år] og holder til i Leka.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−42 314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2 256 725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41 956 132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45 154 197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HAUG ARILD PETTER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7994 Leka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74 28 73 60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984 207 670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GEO HOLDING AS</a:t>
            </a:r>
          </a:p>
        </p:txBody>
      </p:sp>
    </p:spTree>
  </p:cSld>
  <p:clrMapOvr>
    <a:masterClrMapping xmlns:a="http://schemas.openxmlformats.org/drawingml/2006/main"/>
  </p:clrMapOvr>
</p:sld>
</file>