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c56e447b2941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23e06976ef4816"/>
  </p:sldMasterIdLst>
  <p:sldIdLst>
    <p:sldId xmlns:r="http://schemas.openxmlformats.org/officeDocument/2006/relationships" id="256" r:id="R513faeec04e54401"/>
    <p:sldId xmlns:r="http://schemas.openxmlformats.org/officeDocument/2006/relationships" id="257" r:id="Rd15310defbe34af5"/>
    <p:sldId xmlns:r="http://schemas.openxmlformats.org/officeDocument/2006/relationships" id="258" r:id="R964b8fcef5584860"/>
    <p:sldId xmlns:r="http://schemas.openxmlformats.org/officeDocument/2006/relationships" id="259" r:id="R02605559ec5b40f3"/>
    <p:sldId xmlns:r="http://schemas.openxmlformats.org/officeDocument/2006/relationships" id="260" r:id="R9012cabcd74d42af"/>
    <p:sldId xmlns:r="http://schemas.openxmlformats.org/officeDocument/2006/relationships" id="261" r:id="Rc99898b46b794d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3e06976ef4816" /><Relationship Type="http://schemas.openxmlformats.org/officeDocument/2006/relationships/slide" Target="/ppt/slides/slide1.xml" Id="R513faeec04e54401" /><Relationship Type="http://schemas.openxmlformats.org/officeDocument/2006/relationships/slide" Target="/ppt/slides/slide2.xml" Id="Rd15310defbe34af5" /><Relationship Type="http://schemas.openxmlformats.org/officeDocument/2006/relationships/slide" Target="/ppt/slides/slide3.xml" Id="R964b8fcef5584860" /><Relationship Type="http://schemas.openxmlformats.org/officeDocument/2006/relationships/slide" Target="/ppt/slides/slide4.xml" Id="R02605559ec5b40f3" /><Relationship Type="http://schemas.openxmlformats.org/officeDocument/2006/relationships/slide" Target="/ppt/slides/slide5.xml" Id="R9012cabcd74d42af" /><Relationship Type="http://schemas.openxmlformats.org/officeDocument/2006/relationships/slide" Target="/ppt/slides/slide6.xml" Id="Rc99898b46b794d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3353be983f4e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95e509ec84390" /><Relationship Type="http://schemas.openxmlformats.org/officeDocument/2006/relationships/theme" Target="/ppt/slideMasters/theme/theme1.xml" Id="Rea287d3d5dc94a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a95e509ec843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6a0d7219f4b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901af7ba744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0553f806048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fa5ede05746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1d6c4f9b240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a0b2e8eda4f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ZENITH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Myrens verksted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984 333 757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EIENDOM AS</a:t>
            </a:r>
          </a:p>
        </p:txBody>
      </p:sp>
    </p:spTree>
  </p:cSld>
  <p:clrMapOvr>
    <a:masterClrMapping xmlns:a="http://schemas.openxmlformats.org/drawingml/2006/main"/>
  </p:clrMapOvr>
</p:sld>
</file>