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a8790b740c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654057ed664ca8"/>
  </p:sldMasterIdLst>
  <p:sldIdLst>
    <p:sldId xmlns:r="http://schemas.openxmlformats.org/officeDocument/2006/relationships" id="256" r:id="R9fa7b9afd9bc4045"/>
    <p:sldId xmlns:r="http://schemas.openxmlformats.org/officeDocument/2006/relationships" id="257" r:id="Rb77753f023cf437c"/>
    <p:sldId xmlns:r="http://schemas.openxmlformats.org/officeDocument/2006/relationships" id="258" r:id="R6c15f143d7ba4056"/>
    <p:sldId xmlns:r="http://schemas.openxmlformats.org/officeDocument/2006/relationships" id="259" r:id="Reb553ec91ffc42bd"/>
    <p:sldId xmlns:r="http://schemas.openxmlformats.org/officeDocument/2006/relationships" id="260" r:id="R5d700a5980fb4530"/>
    <p:sldId xmlns:r="http://schemas.openxmlformats.org/officeDocument/2006/relationships" id="261" r:id="R9624c98b00a341f1"/>
    <p:sldId xmlns:r="http://schemas.openxmlformats.org/officeDocument/2006/relationships" id="262" r:id="R3fdb3256b3cc42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54057ed664ca8" /><Relationship Type="http://schemas.openxmlformats.org/officeDocument/2006/relationships/slide" Target="/ppt/slides/slide1.xml" Id="R9fa7b9afd9bc4045" /><Relationship Type="http://schemas.openxmlformats.org/officeDocument/2006/relationships/slide" Target="/ppt/slides/slide2.xml" Id="Rb77753f023cf437c" /><Relationship Type="http://schemas.openxmlformats.org/officeDocument/2006/relationships/slide" Target="/ppt/slides/slide3.xml" Id="R6c15f143d7ba4056" /><Relationship Type="http://schemas.openxmlformats.org/officeDocument/2006/relationships/slide" Target="/ppt/slides/slide4.xml" Id="Reb553ec91ffc42bd" /><Relationship Type="http://schemas.openxmlformats.org/officeDocument/2006/relationships/slide" Target="/ppt/slides/slide5.xml" Id="R5d700a5980fb4530" /><Relationship Type="http://schemas.openxmlformats.org/officeDocument/2006/relationships/slide" Target="/ppt/slides/slide6.xml" Id="R9624c98b00a341f1" /><Relationship Type="http://schemas.openxmlformats.org/officeDocument/2006/relationships/slide" Target="/ppt/slides/slide7.xml" Id="R3fdb3256b3cc42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706438cab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3b9d6a52f4e75" /><Relationship Type="http://schemas.openxmlformats.org/officeDocument/2006/relationships/theme" Target="/ppt/slideMasters/theme/theme1.xml" Id="R9ae211b2f16644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03b9d6a52f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abb14a858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7110271e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7405d51344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e843f4ca3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a7600559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ba014309543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7d73a4b5f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ZENITH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ZENITH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53 716 939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9 073 746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8 198 318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LAJJO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984 333 757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ZENITH EIENDOM AS</a:t>
            </a:r>
          </a:p>
        </p:txBody>
      </p:sp>
    </p:spTree>
  </p:cSld>
  <p:clrMapOvr>
    <a:masterClrMapping xmlns:a="http://schemas.openxmlformats.org/drawingml/2006/main"/>
  </p:clrMapOvr>
</p:sld>
</file>