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834d5317049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022d51e764f8d"/>
  </p:sldMasterIdLst>
  <p:sldIdLst>
    <p:sldId xmlns:r="http://schemas.openxmlformats.org/officeDocument/2006/relationships" id="256" r:id="R41aa43b9aa764501"/>
    <p:sldId xmlns:r="http://schemas.openxmlformats.org/officeDocument/2006/relationships" id="257" r:id="R242c6c5c7e0a42b0"/>
    <p:sldId xmlns:r="http://schemas.openxmlformats.org/officeDocument/2006/relationships" id="258" r:id="R1bbd92605d98440d"/>
    <p:sldId xmlns:r="http://schemas.openxmlformats.org/officeDocument/2006/relationships" id="259" r:id="R9a4ece93f3f34bc2"/>
    <p:sldId xmlns:r="http://schemas.openxmlformats.org/officeDocument/2006/relationships" id="260" r:id="Rc07727ae58e4409a"/>
    <p:sldId xmlns:r="http://schemas.openxmlformats.org/officeDocument/2006/relationships" id="261" r:id="R661afd9178d44595"/>
    <p:sldId xmlns:r="http://schemas.openxmlformats.org/officeDocument/2006/relationships" id="262" r:id="R8a4c52160c99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022d51e764f8d" /><Relationship Type="http://schemas.openxmlformats.org/officeDocument/2006/relationships/slide" Target="/ppt/slides/slide1.xml" Id="R41aa43b9aa764501" /><Relationship Type="http://schemas.openxmlformats.org/officeDocument/2006/relationships/slide" Target="/ppt/slides/slide2.xml" Id="R242c6c5c7e0a42b0" /><Relationship Type="http://schemas.openxmlformats.org/officeDocument/2006/relationships/slide" Target="/ppt/slides/slide3.xml" Id="R1bbd92605d98440d" /><Relationship Type="http://schemas.openxmlformats.org/officeDocument/2006/relationships/slide" Target="/ppt/slides/slide4.xml" Id="R9a4ece93f3f34bc2" /><Relationship Type="http://schemas.openxmlformats.org/officeDocument/2006/relationships/slide" Target="/ppt/slides/slide5.xml" Id="Rc07727ae58e4409a" /><Relationship Type="http://schemas.openxmlformats.org/officeDocument/2006/relationships/slide" Target="/ppt/slides/slide6.xml" Id="R661afd9178d44595" /><Relationship Type="http://schemas.openxmlformats.org/officeDocument/2006/relationships/slide" Target="/ppt/slides/slide7.xml" Id="R8a4c52160c99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2ef5a81ff64e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fd03e58e5444e" /><Relationship Type="http://schemas.openxmlformats.org/officeDocument/2006/relationships/theme" Target="/ppt/slideMasters/theme/theme1.xml" Id="Rf0c102c64e1f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efd03e58e5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743bcfbe44e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ddd34efe7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ec9457cd6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e7fd99f48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12d9c345945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f27deee1a42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ea6fcb85843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