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eefc16bd19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9988d56ba463c"/>
  </p:sldMasterIdLst>
  <p:sldIdLst>
    <p:sldId xmlns:r="http://schemas.openxmlformats.org/officeDocument/2006/relationships" id="256" r:id="R6c192aa910574f36"/>
    <p:sldId xmlns:r="http://schemas.openxmlformats.org/officeDocument/2006/relationships" id="257" r:id="Ra72aba778f5d415b"/>
    <p:sldId xmlns:r="http://schemas.openxmlformats.org/officeDocument/2006/relationships" id="258" r:id="Rd4531b15b3f14d58"/>
    <p:sldId xmlns:r="http://schemas.openxmlformats.org/officeDocument/2006/relationships" id="259" r:id="Rc584bbd40d0a4219"/>
    <p:sldId xmlns:r="http://schemas.openxmlformats.org/officeDocument/2006/relationships" id="260" r:id="Rd861c10a90894ce9"/>
    <p:sldId xmlns:r="http://schemas.openxmlformats.org/officeDocument/2006/relationships" id="261" r:id="R4896cb7d7bca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9988d56ba463c" /><Relationship Type="http://schemas.openxmlformats.org/officeDocument/2006/relationships/slide" Target="/ppt/slides/slide1.xml" Id="R6c192aa910574f36" /><Relationship Type="http://schemas.openxmlformats.org/officeDocument/2006/relationships/slide" Target="/ppt/slides/slide2.xml" Id="Ra72aba778f5d415b" /><Relationship Type="http://schemas.openxmlformats.org/officeDocument/2006/relationships/slide" Target="/ppt/slides/slide3.xml" Id="Rd4531b15b3f14d58" /><Relationship Type="http://schemas.openxmlformats.org/officeDocument/2006/relationships/slide" Target="/ppt/slides/slide4.xml" Id="Rc584bbd40d0a4219" /><Relationship Type="http://schemas.openxmlformats.org/officeDocument/2006/relationships/slide" Target="/ppt/slides/slide5.xml" Id="Rd861c10a90894ce9" /><Relationship Type="http://schemas.openxmlformats.org/officeDocument/2006/relationships/slide" Target="/ppt/slides/slide6.xml" Id="R4896cb7d7bca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7b6a873f6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ed5434d1e4514" /><Relationship Type="http://schemas.openxmlformats.org/officeDocument/2006/relationships/theme" Target="/ppt/slideMasters/theme/theme1.xml" Id="Re43210816f87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ed5434d1e45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2de751da8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69f68d381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9742a351745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b2801925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19d1bbe8748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d9c22c596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IMMOBILIARE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984 428 928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