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1afe0ecf84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63e39dbef4a70"/>
  </p:sldMasterIdLst>
  <p:sldIdLst>
    <p:sldId xmlns:r="http://schemas.openxmlformats.org/officeDocument/2006/relationships" id="256" r:id="R5c0db1b2f2ce4698"/>
    <p:sldId xmlns:r="http://schemas.openxmlformats.org/officeDocument/2006/relationships" id="257" r:id="Reff0f9f9b1114a08"/>
    <p:sldId xmlns:r="http://schemas.openxmlformats.org/officeDocument/2006/relationships" id="258" r:id="R4fd9972006924383"/>
    <p:sldId xmlns:r="http://schemas.openxmlformats.org/officeDocument/2006/relationships" id="259" r:id="Ref79356efcba4442"/>
    <p:sldId xmlns:r="http://schemas.openxmlformats.org/officeDocument/2006/relationships" id="260" r:id="R79d340c61a0d44d8"/>
    <p:sldId xmlns:r="http://schemas.openxmlformats.org/officeDocument/2006/relationships" id="261" r:id="R5f9fb2d05c2d440b"/>
    <p:sldId xmlns:r="http://schemas.openxmlformats.org/officeDocument/2006/relationships" id="262" r:id="Rebe9f3b8455f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63e39dbef4a70" /><Relationship Type="http://schemas.openxmlformats.org/officeDocument/2006/relationships/slide" Target="/ppt/slides/slide1.xml" Id="R5c0db1b2f2ce4698" /><Relationship Type="http://schemas.openxmlformats.org/officeDocument/2006/relationships/slide" Target="/ppt/slides/slide2.xml" Id="Reff0f9f9b1114a08" /><Relationship Type="http://schemas.openxmlformats.org/officeDocument/2006/relationships/slide" Target="/ppt/slides/slide3.xml" Id="R4fd9972006924383" /><Relationship Type="http://schemas.openxmlformats.org/officeDocument/2006/relationships/slide" Target="/ppt/slides/slide4.xml" Id="Ref79356efcba4442" /><Relationship Type="http://schemas.openxmlformats.org/officeDocument/2006/relationships/slide" Target="/ppt/slides/slide5.xml" Id="R79d340c61a0d44d8" /><Relationship Type="http://schemas.openxmlformats.org/officeDocument/2006/relationships/slide" Target="/ppt/slides/slide6.xml" Id="R5f9fb2d05c2d440b" /><Relationship Type="http://schemas.openxmlformats.org/officeDocument/2006/relationships/slide" Target="/ppt/slides/slide7.xml" Id="Rebe9f3b8455f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0d4df7f2342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bcdaaa3444c7d" /><Relationship Type="http://schemas.openxmlformats.org/officeDocument/2006/relationships/theme" Target="/ppt/slideMasters/theme/theme1.xml" Id="R2d5ef359b734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5bcdaaa344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2555d68cb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7093261d544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bb75afbcc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0b5d6d8b0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48ec88b36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12588601941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0c60cb3f445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IMMOBILIARE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IMMOBILIARE AS ble etablert [år] og holder til i Nevlunghavn.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57 719 624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60 259 359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3296 Nevlunghavn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984 428 928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