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8913e90d2f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cc78d3a5d46a2"/>
  </p:sldMasterIdLst>
  <p:sldIdLst>
    <p:sldId xmlns:r="http://schemas.openxmlformats.org/officeDocument/2006/relationships" id="256" r:id="Rf0dcb110b1a14f68"/>
    <p:sldId xmlns:r="http://schemas.openxmlformats.org/officeDocument/2006/relationships" id="257" r:id="R7a2a8baf06bb43bf"/>
    <p:sldId xmlns:r="http://schemas.openxmlformats.org/officeDocument/2006/relationships" id="258" r:id="R1143d0bbb17641ac"/>
    <p:sldId xmlns:r="http://schemas.openxmlformats.org/officeDocument/2006/relationships" id="259" r:id="Rc1f4dd543dea4c2f"/>
    <p:sldId xmlns:r="http://schemas.openxmlformats.org/officeDocument/2006/relationships" id="260" r:id="Ra57638565c77487f"/>
    <p:sldId xmlns:r="http://schemas.openxmlformats.org/officeDocument/2006/relationships" id="261" r:id="R4b25b2eadfc9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cc78d3a5d46a2" /><Relationship Type="http://schemas.openxmlformats.org/officeDocument/2006/relationships/slide" Target="/ppt/slides/slide1.xml" Id="Rf0dcb110b1a14f68" /><Relationship Type="http://schemas.openxmlformats.org/officeDocument/2006/relationships/slide" Target="/ppt/slides/slide2.xml" Id="R7a2a8baf06bb43bf" /><Relationship Type="http://schemas.openxmlformats.org/officeDocument/2006/relationships/slide" Target="/ppt/slides/slide3.xml" Id="R1143d0bbb17641ac" /><Relationship Type="http://schemas.openxmlformats.org/officeDocument/2006/relationships/slide" Target="/ppt/slides/slide4.xml" Id="Rc1f4dd543dea4c2f" /><Relationship Type="http://schemas.openxmlformats.org/officeDocument/2006/relationships/slide" Target="/ppt/slides/slide5.xml" Id="Ra57638565c77487f" /><Relationship Type="http://schemas.openxmlformats.org/officeDocument/2006/relationships/slide" Target="/ppt/slides/slide6.xml" Id="R4b25b2eadfc9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040bafe2542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77b80495f4eab" /><Relationship Type="http://schemas.openxmlformats.org/officeDocument/2006/relationships/theme" Target="/ppt/slideMasters/theme/theme1.xml" Id="R6c4583af82e2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77b80495f4e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a55cf3182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a088808f7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304831ef6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352cbf2ad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51da05263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95a743cf1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FJORDSTUER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Julsundvegen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10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post@moldefjordstuer.no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984 538 359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