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e9a4f20ee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c4778a05f4701"/>
  </p:sldMasterIdLst>
  <p:sldIdLst>
    <p:sldId xmlns:r="http://schemas.openxmlformats.org/officeDocument/2006/relationships" id="256" r:id="R25747843f4ba4d85"/>
    <p:sldId xmlns:r="http://schemas.openxmlformats.org/officeDocument/2006/relationships" id="257" r:id="R84160177a77846aa"/>
    <p:sldId xmlns:r="http://schemas.openxmlformats.org/officeDocument/2006/relationships" id="258" r:id="Re935699be0c14bce"/>
    <p:sldId xmlns:r="http://schemas.openxmlformats.org/officeDocument/2006/relationships" id="259" r:id="Rb6dbe2543894452e"/>
    <p:sldId xmlns:r="http://schemas.openxmlformats.org/officeDocument/2006/relationships" id="260" r:id="Rd24ce642544c4383"/>
    <p:sldId xmlns:r="http://schemas.openxmlformats.org/officeDocument/2006/relationships" id="261" r:id="Rc2aea0c4a0594773"/>
    <p:sldId xmlns:r="http://schemas.openxmlformats.org/officeDocument/2006/relationships" id="262" r:id="R10e4fcc8c5ab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c4778a05f4701" /><Relationship Type="http://schemas.openxmlformats.org/officeDocument/2006/relationships/slide" Target="/ppt/slides/slide1.xml" Id="R25747843f4ba4d85" /><Relationship Type="http://schemas.openxmlformats.org/officeDocument/2006/relationships/slide" Target="/ppt/slides/slide2.xml" Id="R84160177a77846aa" /><Relationship Type="http://schemas.openxmlformats.org/officeDocument/2006/relationships/slide" Target="/ppt/slides/slide3.xml" Id="Re935699be0c14bce" /><Relationship Type="http://schemas.openxmlformats.org/officeDocument/2006/relationships/slide" Target="/ppt/slides/slide4.xml" Id="Rb6dbe2543894452e" /><Relationship Type="http://schemas.openxmlformats.org/officeDocument/2006/relationships/slide" Target="/ppt/slides/slide5.xml" Id="Rd24ce642544c4383" /><Relationship Type="http://schemas.openxmlformats.org/officeDocument/2006/relationships/slide" Target="/ppt/slides/slide6.xml" Id="Rc2aea0c4a0594773" /><Relationship Type="http://schemas.openxmlformats.org/officeDocument/2006/relationships/slide" Target="/ppt/slides/slide7.xml" Id="R10e4fcc8c5ab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7af19ae1b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c7413b0641d3" /><Relationship Type="http://schemas.openxmlformats.org/officeDocument/2006/relationships/theme" Target="/ppt/slideMasters/theme/theme1.xml" Id="R3872f5278da3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0c7413b06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799ed6488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a929ac8c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ec64e426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05adb5d9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63af9232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2e5f521948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2d5953e8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