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fee9f9d8a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c88d674b04197"/>
  </p:sldMasterIdLst>
  <p:sldIdLst>
    <p:sldId xmlns:r="http://schemas.openxmlformats.org/officeDocument/2006/relationships" id="256" r:id="R2b18d0d224a64ee8"/>
    <p:sldId xmlns:r="http://schemas.openxmlformats.org/officeDocument/2006/relationships" id="257" r:id="R3216671b594d4bc4"/>
    <p:sldId xmlns:r="http://schemas.openxmlformats.org/officeDocument/2006/relationships" id="258" r:id="R521704a4c5c64253"/>
    <p:sldId xmlns:r="http://schemas.openxmlformats.org/officeDocument/2006/relationships" id="259" r:id="R912d8802bdf84a19"/>
    <p:sldId xmlns:r="http://schemas.openxmlformats.org/officeDocument/2006/relationships" id="260" r:id="R38edaf1704d94d26"/>
    <p:sldId xmlns:r="http://schemas.openxmlformats.org/officeDocument/2006/relationships" id="261" r:id="R3b43d91b60fe4b87"/>
    <p:sldId xmlns:r="http://schemas.openxmlformats.org/officeDocument/2006/relationships" id="262" r:id="Rd70589e004f8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c88d674b04197" /><Relationship Type="http://schemas.openxmlformats.org/officeDocument/2006/relationships/slide" Target="/ppt/slides/slide1.xml" Id="R2b18d0d224a64ee8" /><Relationship Type="http://schemas.openxmlformats.org/officeDocument/2006/relationships/slide" Target="/ppt/slides/slide2.xml" Id="R3216671b594d4bc4" /><Relationship Type="http://schemas.openxmlformats.org/officeDocument/2006/relationships/slide" Target="/ppt/slides/slide3.xml" Id="R521704a4c5c64253" /><Relationship Type="http://schemas.openxmlformats.org/officeDocument/2006/relationships/slide" Target="/ppt/slides/slide4.xml" Id="R912d8802bdf84a19" /><Relationship Type="http://schemas.openxmlformats.org/officeDocument/2006/relationships/slide" Target="/ppt/slides/slide5.xml" Id="R38edaf1704d94d26" /><Relationship Type="http://schemas.openxmlformats.org/officeDocument/2006/relationships/slide" Target="/ppt/slides/slide6.xml" Id="R3b43d91b60fe4b87" /><Relationship Type="http://schemas.openxmlformats.org/officeDocument/2006/relationships/slide" Target="/ppt/slides/slide7.xml" Id="Rd70589e004f8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05b5d8ce8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5bf61f75d4981" /><Relationship Type="http://schemas.openxmlformats.org/officeDocument/2006/relationships/theme" Target="/ppt/slideMasters/theme/theme1.xml" Id="Redebf71b07be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5bf61f75d49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439ce11aa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c4addf39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92e8d0f66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272ff48a2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5200f61e2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9c3a3df45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2a2031df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ÅRNES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ÅRNES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10 789 111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