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18dda9086d42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473dcbae7e487c"/>
  </p:sldMasterIdLst>
  <p:sldIdLst>
    <p:sldId xmlns:r="http://schemas.openxmlformats.org/officeDocument/2006/relationships" id="256" r:id="R8442780a7aca49ad"/>
    <p:sldId xmlns:r="http://schemas.openxmlformats.org/officeDocument/2006/relationships" id="257" r:id="R4124348e507644b6"/>
    <p:sldId xmlns:r="http://schemas.openxmlformats.org/officeDocument/2006/relationships" id="258" r:id="R48e6f15200004234"/>
    <p:sldId xmlns:r="http://schemas.openxmlformats.org/officeDocument/2006/relationships" id="259" r:id="R8013c0a0085740bd"/>
    <p:sldId xmlns:r="http://schemas.openxmlformats.org/officeDocument/2006/relationships" id="260" r:id="Rb8af4dc9dc8948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473dcbae7e487c" /><Relationship Type="http://schemas.openxmlformats.org/officeDocument/2006/relationships/slide" Target="/ppt/slides/slide1.xml" Id="R8442780a7aca49ad" /><Relationship Type="http://schemas.openxmlformats.org/officeDocument/2006/relationships/slide" Target="/ppt/slides/slide2.xml" Id="R4124348e507644b6" /><Relationship Type="http://schemas.openxmlformats.org/officeDocument/2006/relationships/slide" Target="/ppt/slides/slide3.xml" Id="R48e6f15200004234" /><Relationship Type="http://schemas.openxmlformats.org/officeDocument/2006/relationships/slide" Target="/ppt/slides/slide4.xml" Id="R8013c0a0085740bd" /><Relationship Type="http://schemas.openxmlformats.org/officeDocument/2006/relationships/slide" Target="/ppt/slides/slide5.xml" Id="Rb8af4dc9dc8948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708df1d05248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19f68ec724c60" /><Relationship Type="http://schemas.openxmlformats.org/officeDocument/2006/relationships/theme" Target="/ppt/slideMasters/theme/theme1.xml" Id="R244d3d3edf0348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119f68ec724c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67f1c848b43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c53519d8a4a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57314506a46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2e77c898045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3fd1a5fcc43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HØVIK NORMISJON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HØVIK NORMISJON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984 591 713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