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e7eadd2cc04e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144a9d3bbc4e92"/>
  </p:sldMasterIdLst>
  <p:sldIdLst>
    <p:sldId xmlns:r="http://schemas.openxmlformats.org/officeDocument/2006/relationships" id="256" r:id="R35e2e5c1dea44bd4"/>
    <p:sldId xmlns:r="http://schemas.openxmlformats.org/officeDocument/2006/relationships" id="257" r:id="R6c638f5b68e74e90"/>
    <p:sldId xmlns:r="http://schemas.openxmlformats.org/officeDocument/2006/relationships" id="258" r:id="R8b9e70fe77f0424c"/>
    <p:sldId xmlns:r="http://schemas.openxmlformats.org/officeDocument/2006/relationships" id="259" r:id="R5a35057d9c4a4c2b"/>
    <p:sldId xmlns:r="http://schemas.openxmlformats.org/officeDocument/2006/relationships" id="260" r:id="R3c7c3c613f67411f"/>
    <p:sldId xmlns:r="http://schemas.openxmlformats.org/officeDocument/2006/relationships" id="261" r:id="R1b8ed0413485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144a9d3bbc4e92" /><Relationship Type="http://schemas.openxmlformats.org/officeDocument/2006/relationships/slide" Target="/ppt/slides/slide1.xml" Id="R35e2e5c1dea44bd4" /><Relationship Type="http://schemas.openxmlformats.org/officeDocument/2006/relationships/slide" Target="/ppt/slides/slide2.xml" Id="R6c638f5b68e74e90" /><Relationship Type="http://schemas.openxmlformats.org/officeDocument/2006/relationships/slide" Target="/ppt/slides/slide3.xml" Id="R8b9e70fe77f0424c" /><Relationship Type="http://schemas.openxmlformats.org/officeDocument/2006/relationships/slide" Target="/ppt/slides/slide4.xml" Id="R5a35057d9c4a4c2b" /><Relationship Type="http://schemas.openxmlformats.org/officeDocument/2006/relationships/slide" Target="/ppt/slides/slide5.xml" Id="R3c7c3c613f67411f" /><Relationship Type="http://schemas.openxmlformats.org/officeDocument/2006/relationships/slide" Target="/ppt/slides/slide6.xml" Id="R1b8ed0413485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a8a52493f547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a99ba92464d49" /><Relationship Type="http://schemas.openxmlformats.org/officeDocument/2006/relationships/theme" Target="/ppt/slideMasters/theme/theme1.xml" Id="R5ea960b55dd94d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7a99ba92464d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0847585ff4b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602a31b3d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f2502eeda42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bb02378274a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62d96752a40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c2265894843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PROCOMMIT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PROCOMMIT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WANGEN PER RAGNAR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