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df8db76c0cc419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71f0cf5b5224003"/>
  </p:sldMasterIdLst>
  <p:sldIdLst>
    <p:sldId xmlns:r="http://schemas.openxmlformats.org/officeDocument/2006/relationships" id="256" r:id="R1d626bfdb2aa4f58"/>
    <p:sldId xmlns:r="http://schemas.openxmlformats.org/officeDocument/2006/relationships" id="257" r:id="R07b93fccceeb4bdb"/>
    <p:sldId xmlns:r="http://schemas.openxmlformats.org/officeDocument/2006/relationships" id="258" r:id="R92ddefb4de0e421d"/>
    <p:sldId xmlns:r="http://schemas.openxmlformats.org/officeDocument/2006/relationships" id="259" r:id="Rb44e8d69d1114180"/>
    <p:sldId xmlns:r="http://schemas.openxmlformats.org/officeDocument/2006/relationships" id="260" r:id="R443e9303cb634554"/>
    <p:sldId xmlns:r="http://schemas.openxmlformats.org/officeDocument/2006/relationships" id="261" r:id="R5757b3344ac84f82"/>
    <p:sldId xmlns:r="http://schemas.openxmlformats.org/officeDocument/2006/relationships" id="262" r:id="R497b36cbaedf412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1f0cf5b5224003" /><Relationship Type="http://schemas.openxmlformats.org/officeDocument/2006/relationships/slide" Target="/ppt/slides/slide1.xml" Id="R1d626bfdb2aa4f58" /><Relationship Type="http://schemas.openxmlformats.org/officeDocument/2006/relationships/slide" Target="/ppt/slides/slide2.xml" Id="R07b93fccceeb4bdb" /><Relationship Type="http://schemas.openxmlformats.org/officeDocument/2006/relationships/slide" Target="/ppt/slides/slide3.xml" Id="R92ddefb4de0e421d" /><Relationship Type="http://schemas.openxmlformats.org/officeDocument/2006/relationships/slide" Target="/ppt/slides/slide4.xml" Id="Rb44e8d69d1114180" /><Relationship Type="http://schemas.openxmlformats.org/officeDocument/2006/relationships/slide" Target="/ppt/slides/slide5.xml" Id="R443e9303cb634554" /><Relationship Type="http://schemas.openxmlformats.org/officeDocument/2006/relationships/slide" Target="/ppt/slides/slide6.xml" Id="R5757b3344ac84f82" /><Relationship Type="http://schemas.openxmlformats.org/officeDocument/2006/relationships/slide" Target="/ppt/slides/slide7.xml" Id="R497b36cbaedf412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f05b7304dc429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820153a67c427b" /><Relationship Type="http://schemas.openxmlformats.org/officeDocument/2006/relationships/theme" Target="/ppt/slideMasters/theme/theme1.xml" Id="Re6c479d8c2fb4da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4820153a67c427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dc6ac57da9428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6d3e236823455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9b8d78d7a8405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5dc30704194d9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5e8ba7ee6d405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ffa35ddccf4bb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98d6ec6c7240b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OSEBERG COMPUTING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OSEBERG COMPUTING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OSEBERG COMPUTING AS ble etablert [år] og holder til i Tolvsrød.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OSEBERG COMPUTING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OSEBERG COMPUTING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OSEBERG COMPUTING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−8 545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922 902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1 702 332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2 502 347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OSEBERG COMPUTING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SOLBERG HANNE MYHRA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OSEBERG COMPUTING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Morildveien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3154 Tolvsrød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32 90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hanne@oseberg.biz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oseberg.biz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984 608 896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OSEBERG COMPUTING AS</a:t>
            </a:r>
          </a:p>
        </p:txBody>
      </p:sp>
    </p:spTree>
  </p:cSld>
  <p:clrMapOvr>
    <a:masterClrMapping xmlns:a="http://schemas.openxmlformats.org/drawingml/2006/main"/>
  </p:clrMapOvr>
</p:sld>
</file>