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6a05d91f2545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8a6bae21694780"/>
  </p:sldMasterIdLst>
  <p:sldIdLst>
    <p:sldId xmlns:r="http://schemas.openxmlformats.org/officeDocument/2006/relationships" id="256" r:id="R78a9509a0d414094"/>
    <p:sldId xmlns:r="http://schemas.openxmlformats.org/officeDocument/2006/relationships" id="257" r:id="Rb866a0bebfcf485d"/>
    <p:sldId xmlns:r="http://schemas.openxmlformats.org/officeDocument/2006/relationships" id="258" r:id="R61876ea40032434b"/>
    <p:sldId xmlns:r="http://schemas.openxmlformats.org/officeDocument/2006/relationships" id="259" r:id="Rc396e2bf566a4b8d"/>
    <p:sldId xmlns:r="http://schemas.openxmlformats.org/officeDocument/2006/relationships" id="260" r:id="Rfc8ae556157b4248"/>
    <p:sldId xmlns:r="http://schemas.openxmlformats.org/officeDocument/2006/relationships" id="261" r:id="R48de25a7fccc44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8a6bae21694780" /><Relationship Type="http://schemas.openxmlformats.org/officeDocument/2006/relationships/slide" Target="/ppt/slides/slide1.xml" Id="R78a9509a0d414094" /><Relationship Type="http://schemas.openxmlformats.org/officeDocument/2006/relationships/slide" Target="/ppt/slides/slide2.xml" Id="Rb866a0bebfcf485d" /><Relationship Type="http://schemas.openxmlformats.org/officeDocument/2006/relationships/slide" Target="/ppt/slides/slide3.xml" Id="R61876ea40032434b" /><Relationship Type="http://schemas.openxmlformats.org/officeDocument/2006/relationships/slide" Target="/ppt/slides/slide4.xml" Id="Rc396e2bf566a4b8d" /><Relationship Type="http://schemas.openxmlformats.org/officeDocument/2006/relationships/slide" Target="/ppt/slides/slide5.xml" Id="Rfc8ae556157b4248" /><Relationship Type="http://schemas.openxmlformats.org/officeDocument/2006/relationships/slide" Target="/ppt/slides/slide6.xml" Id="R48de25a7fccc44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d3030fade94a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a36086c7a465a" /><Relationship Type="http://schemas.openxmlformats.org/officeDocument/2006/relationships/theme" Target="/ppt/slideMasters/theme/theme1.xml" Id="Rc3656bce6b8e4e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ea36086c7a46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e97ff857e43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9fbe3bc5d40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b1f60a93c4a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6c5ed54544b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06f24b0824f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2aeac61fb41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SKIGARDEN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SLM Revisjon AS, 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89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984 664 907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