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da40b7d85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509647b054f2c"/>
  </p:sldMasterIdLst>
  <p:sldIdLst>
    <p:sldId xmlns:r="http://schemas.openxmlformats.org/officeDocument/2006/relationships" id="256" r:id="R456e665c6ff04bc5"/>
    <p:sldId xmlns:r="http://schemas.openxmlformats.org/officeDocument/2006/relationships" id="257" r:id="R3c8e7dc5e64047f0"/>
    <p:sldId xmlns:r="http://schemas.openxmlformats.org/officeDocument/2006/relationships" id="258" r:id="Rc06fe6613b7a4ad4"/>
    <p:sldId xmlns:r="http://schemas.openxmlformats.org/officeDocument/2006/relationships" id="259" r:id="R89a2d5d107e3485e"/>
    <p:sldId xmlns:r="http://schemas.openxmlformats.org/officeDocument/2006/relationships" id="260" r:id="R2b81af1dda7d48eb"/>
    <p:sldId xmlns:r="http://schemas.openxmlformats.org/officeDocument/2006/relationships" id="261" r:id="Rb028b289d2cd4711"/>
    <p:sldId xmlns:r="http://schemas.openxmlformats.org/officeDocument/2006/relationships" id="262" r:id="Reec5f6b32e1f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509647b054f2c" /><Relationship Type="http://schemas.openxmlformats.org/officeDocument/2006/relationships/slide" Target="/ppt/slides/slide1.xml" Id="R456e665c6ff04bc5" /><Relationship Type="http://schemas.openxmlformats.org/officeDocument/2006/relationships/slide" Target="/ppt/slides/slide2.xml" Id="R3c8e7dc5e64047f0" /><Relationship Type="http://schemas.openxmlformats.org/officeDocument/2006/relationships/slide" Target="/ppt/slides/slide3.xml" Id="Rc06fe6613b7a4ad4" /><Relationship Type="http://schemas.openxmlformats.org/officeDocument/2006/relationships/slide" Target="/ppt/slides/slide4.xml" Id="R89a2d5d107e3485e" /><Relationship Type="http://schemas.openxmlformats.org/officeDocument/2006/relationships/slide" Target="/ppt/slides/slide5.xml" Id="R2b81af1dda7d48eb" /><Relationship Type="http://schemas.openxmlformats.org/officeDocument/2006/relationships/slide" Target="/ppt/slides/slide6.xml" Id="Rb028b289d2cd4711" /><Relationship Type="http://schemas.openxmlformats.org/officeDocument/2006/relationships/slide" Target="/ppt/slides/slide7.xml" Id="Reec5f6b32e1f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1e60eb65d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161fc1f3c4a90" /><Relationship Type="http://schemas.openxmlformats.org/officeDocument/2006/relationships/theme" Target="/ppt/slideMasters/theme/theme1.xml" Id="R0fa07bfb8206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161fc1f3c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1dda08aaa46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790cf00c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a575b8911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0d8742e6a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6ec83f40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0d81e6974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b63898d8c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JOHN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