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2ee0fe66d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c1ac063924a1f"/>
  </p:sldMasterIdLst>
  <p:sldIdLst>
    <p:sldId xmlns:r="http://schemas.openxmlformats.org/officeDocument/2006/relationships" id="256" r:id="R78a726063fba4a04"/>
    <p:sldId xmlns:r="http://schemas.openxmlformats.org/officeDocument/2006/relationships" id="257" r:id="R1db50d53ff3b4011"/>
    <p:sldId xmlns:r="http://schemas.openxmlformats.org/officeDocument/2006/relationships" id="258" r:id="R4a257a9e774f42ee"/>
    <p:sldId xmlns:r="http://schemas.openxmlformats.org/officeDocument/2006/relationships" id="259" r:id="R838b3a433fa643f2"/>
    <p:sldId xmlns:r="http://schemas.openxmlformats.org/officeDocument/2006/relationships" id="260" r:id="Rbc8342ccf5004628"/>
    <p:sldId xmlns:r="http://schemas.openxmlformats.org/officeDocument/2006/relationships" id="261" r:id="Rd9c60c5631714338"/>
    <p:sldId xmlns:r="http://schemas.openxmlformats.org/officeDocument/2006/relationships" id="262" r:id="R81a1826e7f7d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c1ac063924a1f" /><Relationship Type="http://schemas.openxmlformats.org/officeDocument/2006/relationships/slide" Target="/ppt/slides/slide1.xml" Id="R78a726063fba4a04" /><Relationship Type="http://schemas.openxmlformats.org/officeDocument/2006/relationships/slide" Target="/ppt/slides/slide2.xml" Id="R1db50d53ff3b4011" /><Relationship Type="http://schemas.openxmlformats.org/officeDocument/2006/relationships/slide" Target="/ppt/slides/slide3.xml" Id="R4a257a9e774f42ee" /><Relationship Type="http://schemas.openxmlformats.org/officeDocument/2006/relationships/slide" Target="/ppt/slides/slide4.xml" Id="R838b3a433fa643f2" /><Relationship Type="http://schemas.openxmlformats.org/officeDocument/2006/relationships/slide" Target="/ppt/slides/slide5.xml" Id="Rbc8342ccf5004628" /><Relationship Type="http://schemas.openxmlformats.org/officeDocument/2006/relationships/slide" Target="/ppt/slides/slide6.xml" Id="Rd9c60c5631714338" /><Relationship Type="http://schemas.openxmlformats.org/officeDocument/2006/relationships/slide" Target="/ppt/slides/slide7.xml" Id="R81a1826e7f7d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b326033ff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c7b859aba41a4" /><Relationship Type="http://schemas.openxmlformats.org/officeDocument/2006/relationships/theme" Target="/ppt/slideMasters/theme/theme1.xml" Id="R0740eebfc267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c7b859aba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372bca25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01a3d464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693931f3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8176b4b76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ee67741b4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011629bec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577d0d2d8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