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218b07ce1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7f40af5e34568"/>
  </p:sldMasterIdLst>
  <p:sldIdLst>
    <p:sldId xmlns:r="http://schemas.openxmlformats.org/officeDocument/2006/relationships" id="256" r:id="R802cffe9db0c4406"/>
    <p:sldId xmlns:r="http://schemas.openxmlformats.org/officeDocument/2006/relationships" id="257" r:id="R2cf79bb5c7124e33"/>
    <p:sldId xmlns:r="http://schemas.openxmlformats.org/officeDocument/2006/relationships" id="258" r:id="R0df87932d76a49ea"/>
    <p:sldId xmlns:r="http://schemas.openxmlformats.org/officeDocument/2006/relationships" id="259" r:id="R2f3461f2a87540ae"/>
    <p:sldId xmlns:r="http://schemas.openxmlformats.org/officeDocument/2006/relationships" id="260" r:id="Ra8edd35dc9904d44"/>
    <p:sldId xmlns:r="http://schemas.openxmlformats.org/officeDocument/2006/relationships" id="261" r:id="R59c563d5fd504e64"/>
    <p:sldId xmlns:r="http://schemas.openxmlformats.org/officeDocument/2006/relationships" id="262" r:id="R649cb8689491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7f40af5e34568" /><Relationship Type="http://schemas.openxmlformats.org/officeDocument/2006/relationships/slide" Target="/ppt/slides/slide1.xml" Id="R802cffe9db0c4406" /><Relationship Type="http://schemas.openxmlformats.org/officeDocument/2006/relationships/slide" Target="/ppt/slides/slide2.xml" Id="R2cf79bb5c7124e33" /><Relationship Type="http://schemas.openxmlformats.org/officeDocument/2006/relationships/slide" Target="/ppt/slides/slide3.xml" Id="R0df87932d76a49ea" /><Relationship Type="http://schemas.openxmlformats.org/officeDocument/2006/relationships/slide" Target="/ppt/slides/slide4.xml" Id="R2f3461f2a87540ae" /><Relationship Type="http://schemas.openxmlformats.org/officeDocument/2006/relationships/slide" Target="/ppt/slides/slide5.xml" Id="Ra8edd35dc9904d44" /><Relationship Type="http://schemas.openxmlformats.org/officeDocument/2006/relationships/slide" Target="/ppt/slides/slide6.xml" Id="R59c563d5fd504e64" /><Relationship Type="http://schemas.openxmlformats.org/officeDocument/2006/relationships/slide" Target="/ppt/slides/slide7.xml" Id="R649cb8689491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5c4dc3858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bc0a7c064dbf" /><Relationship Type="http://schemas.openxmlformats.org/officeDocument/2006/relationships/theme" Target="/ppt/slideMasters/theme/theme1.xml" Id="R92617efb4aef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4bc0a7c06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58d8f825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7ec6c8fd5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3283abc76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9794d0b3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734a661b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1be66279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94434fe5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