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adecf548484b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7ea2b67c4148f1"/>
  </p:sldMasterIdLst>
  <p:sldIdLst>
    <p:sldId xmlns:r="http://schemas.openxmlformats.org/officeDocument/2006/relationships" id="256" r:id="Rfbe4c4d676c9457b"/>
    <p:sldId xmlns:r="http://schemas.openxmlformats.org/officeDocument/2006/relationships" id="257" r:id="R4dae833f25284967"/>
    <p:sldId xmlns:r="http://schemas.openxmlformats.org/officeDocument/2006/relationships" id="258" r:id="R6170acc7a647487e"/>
    <p:sldId xmlns:r="http://schemas.openxmlformats.org/officeDocument/2006/relationships" id="259" r:id="Radc2216e42264b1e"/>
    <p:sldId xmlns:r="http://schemas.openxmlformats.org/officeDocument/2006/relationships" id="260" r:id="Rf2e5d5a7fc414d81"/>
    <p:sldId xmlns:r="http://schemas.openxmlformats.org/officeDocument/2006/relationships" id="261" r:id="R4e0b5d31e1104172"/>
    <p:sldId xmlns:r="http://schemas.openxmlformats.org/officeDocument/2006/relationships" id="262" r:id="Rf48fb6567e2942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7ea2b67c4148f1" /><Relationship Type="http://schemas.openxmlformats.org/officeDocument/2006/relationships/slide" Target="/ppt/slides/slide1.xml" Id="Rfbe4c4d676c9457b" /><Relationship Type="http://schemas.openxmlformats.org/officeDocument/2006/relationships/slide" Target="/ppt/slides/slide2.xml" Id="R4dae833f25284967" /><Relationship Type="http://schemas.openxmlformats.org/officeDocument/2006/relationships/slide" Target="/ppt/slides/slide3.xml" Id="R6170acc7a647487e" /><Relationship Type="http://schemas.openxmlformats.org/officeDocument/2006/relationships/slide" Target="/ppt/slides/slide4.xml" Id="Radc2216e42264b1e" /><Relationship Type="http://schemas.openxmlformats.org/officeDocument/2006/relationships/slide" Target="/ppt/slides/slide5.xml" Id="Rf2e5d5a7fc414d81" /><Relationship Type="http://schemas.openxmlformats.org/officeDocument/2006/relationships/slide" Target="/ppt/slides/slide6.xml" Id="R4e0b5d31e1104172" /><Relationship Type="http://schemas.openxmlformats.org/officeDocument/2006/relationships/slide" Target="/ppt/slides/slide7.xml" Id="Rf48fb6567e2942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a99e69f8be4f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2db23a6064fa6" /><Relationship Type="http://schemas.openxmlformats.org/officeDocument/2006/relationships/theme" Target="/ppt/slideMasters/theme/theme1.xml" Id="Rd4b8e2103ad941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a2db23a6064f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19f7d622c43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3cf42f7c14d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97430d9a744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528f9a0cd49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eb195008248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1dd7b19ca4a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18b27e97d4b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SINGCOMP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SINGCOMP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SINGCOMP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SINGCOMP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SINGCOMP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SINGCOMP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454 240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3 542 981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6 142 981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SINGCOMP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INGE SINGSTAD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LAILA ANITA SINGSTAD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ROAR SINGSTAD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SINGO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SINGCOMP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Leilighet 58, Bergheimsvegen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7049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94 52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984 751 168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SINGCOMP AS</a:t>
            </a:r>
          </a:p>
        </p:txBody>
      </p:sp>
    </p:spTree>
  </p:cSld>
  <p:clrMapOvr>
    <a:masterClrMapping xmlns:a="http://schemas.openxmlformats.org/drawingml/2006/main"/>
  </p:clrMapOvr>
</p:sld>
</file>