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607880373d4b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baa32d34ef4ef9"/>
  </p:sldMasterIdLst>
  <p:sldIdLst>
    <p:sldId xmlns:r="http://schemas.openxmlformats.org/officeDocument/2006/relationships" id="256" r:id="Rdb966cf9bcf54c0b"/>
    <p:sldId xmlns:r="http://schemas.openxmlformats.org/officeDocument/2006/relationships" id="257" r:id="Ra94e5ecf3a874ce2"/>
    <p:sldId xmlns:r="http://schemas.openxmlformats.org/officeDocument/2006/relationships" id="258" r:id="Redf11864aa7e4b19"/>
    <p:sldId xmlns:r="http://schemas.openxmlformats.org/officeDocument/2006/relationships" id="259" r:id="R51d82072239945a4"/>
    <p:sldId xmlns:r="http://schemas.openxmlformats.org/officeDocument/2006/relationships" id="260" r:id="R2350bfa8094047eb"/>
    <p:sldId xmlns:r="http://schemas.openxmlformats.org/officeDocument/2006/relationships" id="261" r:id="Rbd319ec0ebad424f"/>
    <p:sldId xmlns:r="http://schemas.openxmlformats.org/officeDocument/2006/relationships" id="262" r:id="R453033d659974f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baa32d34ef4ef9" /><Relationship Type="http://schemas.openxmlformats.org/officeDocument/2006/relationships/slide" Target="/ppt/slides/slide1.xml" Id="Rdb966cf9bcf54c0b" /><Relationship Type="http://schemas.openxmlformats.org/officeDocument/2006/relationships/slide" Target="/ppt/slides/slide2.xml" Id="Ra94e5ecf3a874ce2" /><Relationship Type="http://schemas.openxmlformats.org/officeDocument/2006/relationships/slide" Target="/ppt/slides/slide3.xml" Id="Redf11864aa7e4b19" /><Relationship Type="http://schemas.openxmlformats.org/officeDocument/2006/relationships/slide" Target="/ppt/slides/slide4.xml" Id="R51d82072239945a4" /><Relationship Type="http://schemas.openxmlformats.org/officeDocument/2006/relationships/slide" Target="/ppt/slides/slide5.xml" Id="R2350bfa8094047eb" /><Relationship Type="http://schemas.openxmlformats.org/officeDocument/2006/relationships/slide" Target="/ppt/slides/slide6.xml" Id="Rbd319ec0ebad424f" /><Relationship Type="http://schemas.openxmlformats.org/officeDocument/2006/relationships/slide" Target="/ppt/slides/slide7.xml" Id="R453033d659974f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6ad7b6eab4b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9ed294f7a4641" /><Relationship Type="http://schemas.openxmlformats.org/officeDocument/2006/relationships/theme" Target="/ppt/slideMasters/theme/theme1.xml" Id="R916629a75da647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29ed294f7a46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5a6b37f224f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f7e65233443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7265e37f449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2024c2ec842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5028cd8fc47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be839a7e346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909241be440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DELTA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DELTA FINANS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537 898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−529 115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6 237 386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8 157 587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 ATLE BIRGER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Fløvegen 707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984 818 769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