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eae0bbc0b042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aa69c56ca43d3"/>
  </p:sldMasterIdLst>
  <p:sldIdLst>
    <p:sldId xmlns:r="http://schemas.openxmlformats.org/officeDocument/2006/relationships" id="256" r:id="R12259dbb8b484458"/>
    <p:sldId xmlns:r="http://schemas.openxmlformats.org/officeDocument/2006/relationships" id="257" r:id="R6a9994eefb0e4a91"/>
    <p:sldId xmlns:r="http://schemas.openxmlformats.org/officeDocument/2006/relationships" id="258" r:id="Recf01d332a9c4f74"/>
    <p:sldId xmlns:r="http://schemas.openxmlformats.org/officeDocument/2006/relationships" id="259" r:id="Rc46cf62053a54b36"/>
    <p:sldId xmlns:r="http://schemas.openxmlformats.org/officeDocument/2006/relationships" id="260" r:id="Rb7e53d36b8474aa8"/>
    <p:sldId xmlns:r="http://schemas.openxmlformats.org/officeDocument/2006/relationships" id="261" r:id="R49c7ad02f69840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aa69c56ca43d3" /><Relationship Type="http://schemas.openxmlformats.org/officeDocument/2006/relationships/slide" Target="/ppt/slides/slide1.xml" Id="R12259dbb8b484458" /><Relationship Type="http://schemas.openxmlformats.org/officeDocument/2006/relationships/slide" Target="/ppt/slides/slide2.xml" Id="R6a9994eefb0e4a91" /><Relationship Type="http://schemas.openxmlformats.org/officeDocument/2006/relationships/slide" Target="/ppt/slides/slide3.xml" Id="Recf01d332a9c4f74" /><Relationship Type="http://schemas.openxmlformats.org/officeDocument/2006/relationships/slide" Target="/ppt/slides/slide4.xml" Id="Rc46cf62053a54b36" /><Relationship Type="http://schemas.openxmlformats.org/officeDocument/2006/relationships/slide" Target="/ppt/slides/slide5.xml" Id="Rb7e53d36b8474aa8" /><Relationship Type="http://schemas.openxmlformats.org/officeDocument/2006/relationships/slide" Target="/ppt/slides/slide6.xml" Id="R49c7ad02f69840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3997608c004f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010ae6e854006" /><Relationship Type="http://schemas.openxmlformats.org/officeDocument/2006/relationships/theme" Target="/ppt/slideMasters/theme/theme1.xml" Id="R424878897e1748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9010ae6e8540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dd40dd9924b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f5e7a207f42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e3ace28b049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3214b6c234c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f2c5d4a754a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ddcd799af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REVISJONSKOMPANIET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REVISJONSKOMPANIET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REVISJONSKOMPANIET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REVISJONSKOMPANIET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REVISJONSKOMPANIET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REVISJONSKOMPANIET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84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post@revisjonskompaniet.no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www.revisjonskompaniet.no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984 845 499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REVISJONSKOMPANIET MIDT-NORGE AS</a:t>
            </a:r>
          </a:p>
        </p:txBody>
      </p:sp>
    </p:spTree>
  </p:cSld>
  <p:clrMapOvr>
    <a:masterClrMapping xmlns:a="http://schemas.openxmlformats.org/drawingml/2006/main"/>
  </p:clrMapOvr>
</p:sld>
</file>