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ce5f8d6e6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1a94e4c7448bd"/>
  </p:sldMasterIdLst>
  <p:sldIdLst>
    <p:sldId xmlns:r="http://schemas.openxmlformats.org/officeDocument/2006/relationships" id="256" r:id="R58b0aa7c5be64015"/>
    <p:sldId xmlns:r="http://schemas.openxmlformats.org/officeDocument/2006/relationships" id="257" r:id="Rd4795c0ed06a421b"/>
    <p:sldId xmlns:r="http://schemas.openxmlformats.org/officeDocument/2006/relationships" id="258" r:id="R5edc9cdbe60a4c9e"/>
    <p:sldId xmlns:r="http://schemas.openxmlformats.org/officeDocument/2006/relationships" id="259" r:id="Rd9c5f0f4cb00444f"/>
    <p:sldId xmlns:r="http://schemas.openxmlformats.org/officeDocument/2006/relationships" id="260" r:id="R7a545ac2e1324afb"/>
    <p:sldId xmlns:r="http://schemas.openxmlformats.org/officeDocument/2006/relationships" id="261" r:id="Rdf1bc469c1444cb9"/>
    <p:sldId xmlns:r="http://schemas.openxmlformats.org/officeDocument/2006/relationships" id="262" r:id="R18aaa187483b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1a94e4c7448bd" /><Relationship Type="http://schemas.openxmlformats.org/officeDocument/2006/relationships/slide" Target="/ppt/slides/slide1.xml" Id="R58b0aa7c5be64015" /><Relationship Type="http://schemas.openxmlformats.org/officeDocument/2006/relationships/slide" Target="/ppt/slides/slide2.xml" Id="Rd4795c0ed06a421b" /><Relationship Type="http://schemas.openxmlformats.org/officeDocument/2006/relationships/slide" Target="/ppt/slides/slide3.xml" Id="R5edc9cdbe60a4c9e" /><Relationship Type="http://schemas.openxmlformats.org/officeDocument/2006/relationships/slide" Target="/ppt/slides/slide4.xml" Id="Rd9c5f0f4cb00444f" /><Relationship Type="http://schemas.openxmlformats.org/officeDocument/2006/relationships/slide" Target="/ppt/slides/slide5.xml" Id="R7a545ac2e1324afb" /><Relationship Type="http://schemas.openxmlformats.org/officeDocument/2006/relationships/slide" Target="/ppt/slides/slide6.xml" Id="Rdf1bc469c1444cb9" /><Relationship Type="http://schemas.openxmlformats.org/officeDocument/2006/relationships/slide" Target="/ppt/slides/slide7.xml" Id="R18aaa187483b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5c34bf1be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7520e5704279" /><Relationship Type="http://schemas.openxmlformats.org/officeDocument/2006/relationships/theme" Target="/ppt/slideMasters/theme/theme1.xml" Id="Rc8644c26349d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67520e570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69f086df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cc76731f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28379bd9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a55259482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b3401543b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c1c7adcc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95570e40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