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26e8b778bb41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a8a48fa93c4bb3"/>
  </p:sldMasterIdLst>
  <p:sldIdLst>
    <p:sldId xmlns:r="http://schemas.openxmlformats.org/officeDocument/2006/relationships" id="256" r:id="Rc0909ee30daf4821"/>
    <p:sldId xmlns:r="http://schemas.openxmlformats.org/officeDocument/2006/relationships" id="257" r:id="R23eb46455d474e65"/>
    <p:sldId xmlns:r="http://schemas.openxmlformats.org/officeDocument/2006/relationships" id="258" r:id="R6aef17cc3e854b40"/>
    <p:sldId xmlns:r="http://schemas.openxmlformats.org/officeDocument/2006/relationships" id="259" r:id="R907167ffafa64dc1"/>
    <p:sldId xmlns:r="http://schemas.openxmlformats.org/officeDocument/2006/relationships" id="260" r:id="Rcb760788fc9841f9"/>
    <p:sldId xmlns:r="http://schemas.openxmlformats.org/officeDocument/2006/relationships" id="261" r:id="R8bf9a23c560d44de"/>
    <p:sldId xmlns:r="http://schemas.openxmlformats.org/officeDocument/2006/relationships" id="262" r:id="R3da6f22f590045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a8a48fa93c4bb3" /><Relationship Type="http://schemas.openxmlformats.org/officeDocument/2006/relationships/slide" Target="/ppt/slides/slide1.xml" Id="Rc0909ee30daf4821" /><Relationship Type="http://schemas.openxmlformats.org/officeDocument/2006/relationships/slide" Target="/ppt/slides/slide2.xml" Id="R23eb46455d474e65" /><Relationship Type="http://schemas.openxmlformats.org/officeDocument/2006/relationships/slide" Target="/ppt/slides/slide3.xml" Id="R6aef17cc3e854b40" /><Relationship Type="http://schemas.openxmlformats.org/officeDocument/2006/relationships/slide" Target="/ppt/slides/slide4.xml" Id="R907167ffafa64dc1" /><Relationship Type="http://schemas.openxmlformats.org/officeDocument/2006/relationships/slide" Target="/ppt/slides/slide5.xml" Id="Rcb760788fc9841f9" /><Relationship Type="http://schemas.openxmlformats.org/officeDocument/2006/relationships/slide" Target="/ppt/slides/slide6.xml" Id="R8bf9a23c560d44de" /><Relationship Type="http://schemas.openxmlformats.org/officeDocument/2006/relationships/slide" Target="/ppt/slides/slide7.xml" Id="R3da6f22f590045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24c52ae3d44f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e2fa4c23d4ad8" /><Relationship Type="http://schemas.openxmlformats.org/officeDocument/2006/relationships/theme" Target="/ppt/slideMasters/theme/theme1.xml" Id="Rd25ceb0715754c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3e2fa4c23d4a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c1439dcbd4d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0b636943542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0b0640a8142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50b216f5841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d6515dfae49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b71bf43ba42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ebf39ac134a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EIENDOMSHUSET MALLING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EIENDOMSHUSET MALLING &amp;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69 525 824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−271 146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74 790 776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200 752 245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284 320 844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EIENDOM AS  –  23,5 %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ANDMA INVEST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MOMA INVEST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PETIMA INVEST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BOAN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HERUD MARIUS CHRISTIAN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984 955 189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