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26251203074e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acc50e0e4349e4"/>
  </p:sldMasterIdLst>
  <p:sldIdLst>
    <p:sldId xmlns:r="http://schemas.openxmlformats.org/officeDocument/2006/relationships" id="256" r:id="Rd5f11b6b05934c67"/>
    <p:sldId xmlns:r="http://schemas.openxmlformats.org/officeDocument/2006/relationships" id="257" r:id="R22ca4fa3d8e142a2"/>
    <p:sldId xmlns:r="http://schemas.openxmlformats.org/officeDocument/2006/relationships" id="258" r:id="Rc3dcc61ac95248cb"/>
    <p:sldId xmlns:r="http://schemas.openxmlformats.org/officeDocument/2006/relationships" id="259" r:id="Rbe7ea9896d2c421d"/>
    <p:sldId xmlns:r="http://schemas.openxmlformats.org/officeDocument/2006/relationships" id="260" r:id="Re9fca4766cd5434c"/>
    <p:sldId xmlns:r="http://schemas.openxmlformats.org/officeDocument/2006/relationships" id="261" r:id="Rc1da094473c54ee2"/>
    <p:sldId xmlns:r="http://schemas.openxmlformats.org/officeDocument/2006/relationships" id="262" r:id="R77a49651664a47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acc50e0e4349e4" /><Relationship Type="http://schemas.openxmlformats.org/officeDocument/2006/relationships/slide" Target="/ppt/slides/slide1.xml" Id="Rd5f11b6b05934c67" /><Relationship Type="http://schemas.openxmlformats.org/officeDocument/2006/relationships/slide" Target="/ppt/slides/slide2.xml" Id="R22ca4fa3d8e142a2" /><Relationship Type="http://schemas.openxmlformats.org/officeDocument/2006/relationships/slide" Target="/ppt/slides/slide3.xml" Id="Rc3dcc61ac95248cb" /><Relationship Type="http://schemas.openxmlformats.org/officeDocument/2006/relationships/slide" Target="/ppt/slides/slide4.xml" Id="Rbe7ea9896d2c421d" /><Relationship Type="http://schemas.openxmlformats.org/officeDocument/2006/relationships/slide" Target="/ppt/slides/slide5.xml" Id="Re9fca4766cd5434c" /><Relationship Type="http://schemas.openxmlformats.org/officeDocument/2006/relationships/slide" Target="/ppt/slides/slide6.xml" Id="Rc1da094473c54ee2" /><Relationship Type="http://schemas.openxmlformats.org/officeDocument/2006/relationships/slide" Target="/ppt/slides/slide7.xml" Id="R77a49651664a47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2a641d6f3b44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d8eff75354f54" /><Relationship Type="http://schemas.openxmlformats.org/officeDocument/2006/relationships/theme" Target="/ppt/slideMasters/theme/theme1.xml" Id="R61616f1f3efc45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ed8eff75354f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b62e82ffc41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e24c6f6304e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c778d38e145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a57a12d254b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4e20be3364b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70beb52cf41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a78471a2447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SEABROKERS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−662 480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17 363 999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98 886 113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176 188 211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985 010 862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HOLDING AS</a:t>
            </a:r>
          </a:p>
        </p:txBody>
      </p:sp>
    </p:spTree>
  </p:cSld>
  <p:clrMapOvr>
    <a:masterClrMapping xmlns:a="http://schemas.openxmlformats.org/drawingml/2006/main"/>
  </p:clrMapOvr>
</p:sld>
</file>