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9b4cebfe8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a5790f0cc427f"/>
  </p:sldMasterIdLst>
  <p:sldIdLst>
    <p:sldId xmlns:r="http://schemas.openxmlformats.org/officeDocument/2006/relationships" id="256" r:id="Rb8d64b0d53ba48e0"/>
    <p:sldId xmlns:r="http://schemas.openxmlformats.org/officeDocument/2006/relationships" id="257" r:id="R980d50426db44963"/>
    <p:sldId xmlns:r="http://schemas.openxmlformats.org/officeDocument/2006/relationships" id="258" r:id="Ra6e53121e1174373"/>
    <p:sldId xmlns:r="http://schemas.openxmlformats.org/officeDocument/2006/relationships" id="259" r:id="Ra6b8c8d7c97a4ed2"/>
    <p:sldId xmlns:r="http://schemas.openxmlformats.org/officeDocument/2006/relationships" id="260" r:id="Rf756a83b13224f2a"/>
    <p:sldId xmlns:r="http://schemas.openxmlformats.org/officeDocument/2006/relationships" id="261" r:id="R94eb0c0c42244034"/>
    <p:sldId xmlns:r="http://schemas.openxmlformats.org/officeDocument/2006/relationships" id="262" r:id="R96a0cad06afc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a5790f0cc427f" /><Relationship Type="http://schemas.openxmlformats.org/officeDocument/2006/relationships/slide" Target="/ppt/slides/slide1.xml" Id="Rb8d64b0d53ba48e0" /><Relationship Type="http://schemas.openxmlformats.org/officeDocument/2006/relationships/slide" Target="/ppt/slides/slide2.xml" Id="R980d50426db44963" /><Relationship Type="http://schemas.openxmlformats.org/officeDocument/2006/relationships/slide" Target="/ppt/slides/slide3.xml" Id="Ra6e53121e1174373" /><Relationship Type="http://schemas.openxmlformats.org/officeDocument/2006/relationships/slide" Target="/ppt/slides/slide4.xml" Id="Ra6b8c8d7c97a4ed2" /><Relationship Type="http://schemas.openxmlformats.org/officeDocument/2006/relationships/slide" Target="/ppt/slides/slide5.xml" Id="Rf756a83b13224f2a" /><Relationship Type="http://schemas.openxmlformats.org/officeDocument/2006/relationships/slide" Target="/ppt/slides/slide6.xml" Id="R94eb0c0c42244034" /><Relationship Type="http://schemas.openxmlformats.org/officeDocument/2006/relationships/slide" Target="/ppt/slides/slide7.xml" Id="R96a0cad06afc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1c1c6d706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2b858a374d77" /><Relationship Type="http://schemas.openxmlformats.org/officeDocument/2006/relationships/theme" Target="/ppt/slideMasters/theme/theme1.xml" Id="R5a70241f058a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52b858a37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f0b89add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2c47bddc7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b6e9e2349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af81f379d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db014271841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2d7fc58f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c892da73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