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bdfaeaf4c240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5c3b7ed4dc472f"/>
  </p:sldMasterIdLst>
  <p:sldIdLst>
    <p:sldId xmlns:r="http://schemas.openxmlformats.org/officeDocument/2006/relationships" id="256" r:id="R350742a080a549c2"/>
    <p:sldId xmlns:r="http://schemas.openxmlformats.org/officeDocument/2006/relationships" id="257" r:id="R6d19cddaea9d4076"/>
    <p:sldId xmlns:r="http://schemas.openxmlformats.org/officeDocument/2006/relationships" id="258" r:id="Re4bc4ef2b23b449b"/>
    <p:sldId xmlns:r="http://schemas.openxmlformats.org/officeDocument/2006/relationships" id="259" r:id="R6daddb43b7914cdd"/>
    <p:sldId xmlns:r="http://schemas.openxmlformats.org/officeDocument/2006/relationships" id="260" r:id="R39af495e35564238"/>
    <p:sldId xmlns:r="http://schemas.openxmlformats.org/officeDocument/2006/relationships" id="261" r:id="Rd642860696674f02"/>
    <p:sldId xmlns:r="http://schemas.openxmlformats.org/officeDocument/2006/relationships" id="262" r:id="R78e7fee0f7a04b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5c3b7ed4dc472f" /><Relationship Type="http://schemas.openxmlformats.org/officeDocument/2006/relationships/slide" Target="/ppt/slides/slide1.xml" Id="R350742a080a549c2" /><Relationship Type="http://schemas.openxmlformats.org/officeDocument/2006/relationships/slide" Target="/ppt/slides/slide2.xml" Id="R6d19cddaea9d4076" /><Relationship Type="http://schemas.openxmlformats.org/officeDocument/2006/relationships/slide" Target="/ppt/slides/slide3.xml" Id="Re4bc4ef2b23b449b" /><Relationship Type="http://schemas.openxmlformats.org/officeDocument/2006/relationships/slide" Target="/ppt/slides/slide4.xml" Id="R6daddb43b7914cdd" /><Relationship Type="http://schemas.openxmlformats.org/officeDocument/2006/relationships/slide" Target="/ppt/slides/slide5.xml" Id="R39af495e35564238" /><Relationship Type="http://schemas.openxmlformats.org/officeDocument/2006/relationships/slide" Target="/ppt/slides/slide6.xml" Id="Rd642860696674f02" /><Relationship Type="http://schemas.openxmlformats.org/officeDocument/2006/relationships/slide" Target="/ppt/slides/slide7.xml" Id="R78e7fee0f7a04b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6684e49bbc49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b4f2c27304284" /><Relationship Type="http://schemas.openxmlformats.org/officeDocument/2006/relationships/theme" Target="/ppt/slideMasters/theme/theme1.xml" Id="R2317000246a14c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7b4f2c273042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cda65f21047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c04fb88b24b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57e1916f048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e6732fe274d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6d0d49d4f4e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be75c7355e4a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23f213b2541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BACKE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HOLDING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1 822 706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1 940 062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BACKE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Brennaveien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post@hams.no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985 086 532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BACKE HOLDING AS</a:t>
            </a:r>
          </a:p>
        </p:txBody>
      </p:sp>
    </p:spTree>
  </p:cSld>
  <p:clrMapOvr>
    <a:masterClrMapping xmlns:a="http://schemas.openxmlformats.org/drawingml/2006/main"/>
  </p:clrMapOvr>
</p:sld>
</file>