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b367fb37f46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221055d0074298"/>
  </p:sldMasterIdLst>
  <p:sldIdLst>
    <p:sldId xmlns:r="http://schemas.openxmlformats.org/officeDocument/2006/relationships" id="256" r:id="Radc9e6347eea4b0e"/>
    <p:sldId xmlns:r="http://schemas.openxmlformats.org/officeDocument/2006/relationships" id="257" r:id="Ra7d38ed54bc945c2"/>
    <p:sldId xmlns:r="http://schemas.openxmlformats.org/officeDocument/2006/relationships" id="258" r:id="R9a85964f2d79447b"/>
    <p:sldId xmlns:r="http://schemas.openxmlformats.org/officeDocument/2006/relationships" id="259" r:id="Rf3c05029259a4717"/>
    <p:sldId xmlns:r="http://schemas.openxmlformats.org/officeDocument/2006/relationships" id="260" r:id="R40909d30d8ee4a3f"/>
    <p:sldId xmlns:r="http://schemas.openxmlformats.org/officeDocument/2006/relationships" id="261" r:id="R4373d83066ea4683"/>
    <p:sldId xmlns:r="http://schemas.openxmlformats.org/officeDocument/2006/relationships" id="262" r:id="R816192dd4cbf4a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21055d0074298" /><Relationship Type="http://schemas.openxmlformats.org/officeDocument/2006/relationships/slide" Target="/ppt/slides/slide1.xml" Id="Radc9e6347eea4b0e" /><Relationship Type="http://schemas.openxmlformats.org/officeDocument/2006/relationships/slide" Target="/ppt/slides/slide2.xml" Id="Ra7d38ed54bc945c2" /><Relationship Type="http://schemas.openxmlformats.org/officeDocument/2006/relationships/slide" Target="/ppt/slides/slide3.xml" Id="R9a85964f2d79447b" /><Relationship Type="http://schemas.openxmlformats.org/officeDocument/2006/relationships/slide" Target="/ppt/slides/slide4.xml" Id="Rf3c05029259a4717" /><Relationship Type="http://schemas.openxmlformats.org/officeDocument/2006/relationships/slide" Target="/ppt/slides/slide5.xml" Id="R40909d30d8ee4a3f" /><Relationship Type="http://schemas.openxmlformats.org/officeDocument/2006/relationships/slide" Target="/ppt/slides/slide6.xml" Id="R4373d83066ea4683" /><Relationship Type="http://schemas.openxmlformats.org/officeDocument/2006/relationships/slide" Target="/ppt/slides/slide7.xml" Id="R816192dd4cbf4a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b6ee6fc7d4d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609898bfd4b5b" /><Relationship Type="http://schemas.openxmlformats.org/officeDocument/2006/relationships/theme" Target="/ppt/slideMasters/theme/theme1.xml" Id="Rf88e7a306561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609898bfd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b315a2b204e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e40dc61044a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2c51e25c5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2864115944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e3e5ee9bc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ae25d1652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704aeb2534e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HOSPITALITY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HOSPITALITY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28 488 000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−37 166 000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1 169 982 000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2 230 955 000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KLEVENSTERN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MECCA 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KRONHJORTEN AS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PIONEER PROPERTY GROUP ASA  –  0,9 %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J K INVEST NORGE AS  –  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NORLANDIA HOLDING AS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98 97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www.hospitalityinvest.no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985 096 546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HOSPITALITY INVEST AS</a:t>
            </a:r>
          </a:p>
        </p:txBody>
      </p:sp>
    </p:spTree>
  </p:cSld>
  <p:clrMapOvr>
    <a:masterClrMapping xmlns:a="http://schemas.openxmlformats.org/drawingml/2006/main"/>
  </p:clrMapOvr>
</p:sld>
</file>