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1425f196a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de0cc01be496a"/>
  </p:sldMasterIdLst>
  <p:sldIdLst>
    <p:sldId xmlns:r="http://schemas.openxmlformats.org/officeDocument/2006/relationships" id="256" r:id="R8721832d59594108"/>
    <p:sldId xmlns:r="http://schemas.openxmlformats.org/officeDocument/2006/relationships" id="257" r:id="Rbf37200bc88b4212"/>
    <p:sldId xmlns:r="http://schemas.openxmlformats.org/officeDocument/2006/relationships" id="258" r:id="R1ab2319f71d54722"/>
    <p:sldId xmlns:r="http://schemas.openxmlformats.org/officeDocument/2006/relationships" id="259" r:id="Reb84035f54d24078"/>
    <p:sldId xmlns:r="http://schemas.openxmlformats.org/officeDocument/2006/relationships" id="260" r:id="R061724f22f6547f3"/>
    <p:sldId xmlns:r="http://schemas.openxmlformats.org/officeDocument/2006/relationships" id="261" r:id="R5e43f1295c36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de0cc01be496a" /><Relationship Type="http://schemas.openxmlformats.org/officeDocument/2006/relationships/slide" Target="/ppt/slides/slide1.xml" Id="R8721832d59594108" /><Relationship Type="http://schemas.openxmlformats.org/officeDocument/2006/relationships/slide" Target="/ppt/slides/slide2.xml" Id="Rbf37200bc88b4212" /><Relationship Type="http://schemas.openxmlformats.org/officeDocument/2006/relationships/slide" Target="/ppt/slides/slide3.xml" Id="R1ab2319f71d54722" /><Relationship Type="http://schemas.openxmlformats.org/officeDocument/2006/relationships/slide" Target="/ppt/slides/slide4.xml" Id="Reb84035f54d24078" /><Relationship Type="http://schemas.openxmlformats.org/officeDocument/2006/relationships/slide" Target="/ppt/slides/slide5.xml" Id="R061724f22f6547f3" /><Relationship Type="http://schemas.openxmlformats.org/officeDocument/2006/relationships/slide" Target="/ppt/slides/slide6.xml" Id="R5e43f1295c36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f533ea212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cef7d0b4442c0" /><Relationship Type="http://schemas.openxmlformats.org/officeDocument/2006/relationships/theme" Target="/ppt/slideMasters/theme/theme1.xml" Id="R5ce66b7c2c8d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cef7d0b44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046df7aa9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9c30793d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28b8a37d3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2ba940ed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0b90b51d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e2280f61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