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7b1ec3cfa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be57216504a62"/>
  </p:sldMasterIdLst>
  <p:sldIdLst>
    <p:sldId xmlns:r="http://schemas.openxmlformats.org/officeDocument/2006/relationships" id="256" r:id="Rbeeefe7169f7488a"/>
    <p:sldId xmlns:r="http://schemas.openxmlformats.org/officeDocument/2006/relationships" id="257" r:id="Rf880e4d276bd411b"/>
    <p:sldId xmlns:r="http://schemas.openxmlformats.org/officeDocument/2006/relationships" id="258" r:id="R0458555bceab4b4e"/>
    <p:sldId xmlns:r="http://schemas.openxmlformats.org/officeDocument/2006/relationships" id="259" r:id="R3ca90fdd75f549de"/>
    <p:sldId xmlns:r="http://schemas.openxmlformats.org/officeDocument/2006/relationships" id="260" r:id="R07ef29c420024f03"/>
    <p:sldId xmlns:r="http://schemas.openxmlformats.org/officeDocument/2006/relationships" id="261" r:id="R5ef10ff8f92d4c6b"/>
    <p:sldId xmlns:r="http://schemas.openxmlformats.org/officeDocument/2006/relationships" id="262" r:id="R5c8d7df6d32d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be57216504a62" /><Relationship Type="http://schemas.openxmlformats.org/officeDocument/2006/relationships/slide" Target="/ppt/slides/slide1.xml" Id="Rbeeefe7169f7488a" /><Relationship Type="http://schemas.openxmlformats.org/officeDocument/2006/relationships/slide" Target="/ppt/slides/slide2.xml" Id="Rf880e4d276bd411b" /><Relationship Type="http://schemas.openxmlformats.org/officeDocument/2006/relationships/slide" Target="/ppt/slides/slide3.xml" Id="R0458555bceab4b4e" /><Relationship Type="http://schemas.openxmlformats.org/officeDocument/2006/relationships/slide" Target="/ppt/slides/slide4.xml" Id="R3ca90fdd75f549de" /><Relationship Type="http://schemas.openxmlformats.org/officeDocument/2006/relationships/slide" Target="/ppt/slides/slide5.xml" Id="R07ef29c420024f03" /><Relationship Type="http://schemas.openxmlformats.org/officeDocument/2006/relationships/slide" Target="/ppt/slides/slide6.xml" Id="R5ef10ff8f92d4c6b" /><Relationship Type="http://schemas.openxmlformats.org/officeDocument/2006/relationships/slide" Target="/ppt/slides/slide7.xml" Id="R5c8d7df6d32d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5fab7cd83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b916739f41a0" /><Relationship Type="http://schemas.openxmlformats.org/officeDocument/2006/relationships/theme" Target="/ppt/slideMasters/theme/theme1.xml" Id="R4df797d6f14c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3b916739f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a0d62d1e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7a0fe90a4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e39db2eeb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7f60fefc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38031337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a6edf9ba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a30010eb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SOLVOR 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GRØNNERUD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ESPEN TUSKIND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LEIKVANG ANNE MARIT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