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0221e4ec864b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7b176ab8ec4a04"/>
  </p:sldMasterIdLst>
  <p:sldIdLst>
    <p:sldId xmlns:r="http://schemas.openxmlformats.org/officeDocument/2006/relationships" id="256" r:id="R7d538770eb9046d4"/>
    <p:sldId xmlns:r="http://schemas.openxmlformats.org/officeDocument/2006/relationships" id="257" r:id="R9808d0233a3d4eca"/>
    <p:sldId xmlns:r="http://schemas.openxmlformats.org/officeDocument/2006/relationships" id="258" r:id="Rc3549d30d69b4d19"/>
    <p:sldId xmlns:r="http://schemas.openxmlformats.org/officeDocument/2006/relationships" id="259" r:id="Rbd67e2d587df4b79"/>
    <p:sldId xmlns:r="http://schemas.openxmlformats.org/officeDocument/2006/relationships" id="260" r:id="R6ebdd8b23c154ccd"/>
    <p:sldId xmlns:r="http://schemas.openxmlformats.org/officeDocument/2006/relationships" id="261" r:id="R1c3b55f39b384b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b176ab8ec4a04" /><Relationship Type="http://schemas.openxmlformats.org/officeDocument/2006/relationships/slide" Target="/ppt/slides/slide1.xml" Id="R7d538770eb9046d4" /><Relationship Type="http://schemas.openxmlformats.org/officeDocument/2006/relationships/slide" Target="/ppt/slides/slide2.xml" Id="R9808d0233a3d4eca" /><Relationship Type="http://schemas.openxmlformats.org/officeDocument/2006/relationships/slide" Target="/ppt/slides/slide3.xml" Id="Rc3549d30d69b4d19" /><Relationship Type="http://schemas.openxmlformats.org/officeDocument/2006/relationships/slide" Target="/ppt/slides/slide4.xml" Id="Rbd67e2d587df4b79" /><Relationship Type="http://schemas.openxmlformats.org/officeDocument/2006/relationships/slide" Target="/ppt/slides/slide5.xml" Id="R6ebdd8b23c154ccd" /><Relationship Type="http://schemas.openxmlformats.org/officeDocument/2006/relationships/slide" Target="/ppt/slides/slide6.xml" Id="R1c3b55f39b384b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1634d8a1a45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d88a2145d470c" /><Relationship Type="http://schemas.openxmlformats.org/officeDocument/2006/relationships/theme" Target="/ppt/slideMasters/theme/theme1.xml" Id="R928fa2e22ffc43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dd88a2145d47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a16124b5247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ed253b79342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7d67787cf44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62830d7a340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68a2e11c644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9539ebb2a44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Dahls gate 1-3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09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post@miki-regnskap.no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985 148 651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