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0be6b850a04b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9df68d0d9344a3"/>
  </p:sldMasterIdLst>
  <p:sldIdLst>
    <p:sldId xmlns:r="http://schemas.openxmlformats.org/officeDocument/2006/relationships" id="256" r:id="R4636a28fd26343f4"/>
    <p:sldId xmlns:r="http://schemas.openxmlformats.org/officeDocument/2006/relationships" id="257" r:id="Rbe43838dbe8a4207"/>
    <p:sldId xmlns:r="http://schemas.openxmlformats.org/officeDocument/2006/relationships" id="258" r:id="Rb56ef982d39e4273"/>
    <p:sldId xmlns:r="http://schemas.openxmlformats.org/officeDocument/2006/relationships" id="259" r:id="R1fabbb0543ba450c"/>
    <p:sldId xmlns:r="http://schemas.openxmlformats.org/officeDocument/2006/relationships" id="260" r:id="R7324a26823c74a6b"/>
    <p:sldId xmlns:r="http://schemas.openxmlformats.org/officeDocument/2006/relationships" id="261" r:id="Rb4c801fff1fe48a3"/>
    <p:sldId xmlns:r="http://schemas.openxmlformats.org/officeDocument/2006/relationships" id="262" r:id="R0d82df2d3bcb49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9df68d0d9344a3" /><Relationship Type="http://schemas.openxmlformats.org/officeDocument/2006/relationships/slide" Target="/ppt/slides/slide1.xml" Id="R4636a28fd26343f4" /><Relationship Type="http://schemas.openxmlformats.org/officeDocument/2006/relationships/slide" Target="/ppt/slides/slide2.xml" Id="Rbe43838dbe8a4207" /><Relationship Type="http://schemas.openxmlformats.org/officeDocument/2006/relationships/slide" Target="/ppt/slides/slide3.xml" Id="Rb56ef982d39e4273" /><Relationship Type="http://schemas.openxmlformats.org/officeDocument/2006/relationships/slide" Target="/ppt/slides/slide4.xml" Id="R1fabbb0543ba450c" /><Relationship Type="http://schemas.openxmlformats.org/officeDocument/2006/relationships/slide" Target="/ppt/slides/slide5.xml" Id="R7324a26823c74a6b" /><Relationship Type="http://schemas.openxmlformats.org/officeDocument/2006/relationships/slide" Target="/ppt/slides/slide6.xml" Id="Rb4c801fff1fe48a3" /><Relationship Type="http://schemas.openxmlformats.org/officeDocument/2006/relationships/slide" Target="/ppt/slides/slide7.xml" Id="R0d82df2d3bcb49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65acd3da8c4d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fb6b989424be8" /><Relationship Type="http://schemas.openxmlformats.org/officeDocument/2006/relationships/theme" Target="/ppt/slideMasters/theme/theme1.xml" Id="R02e81bfa14a646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9fb6b989424b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a8d3fe1644b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f4363970547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6e0471cdf41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511fa40d740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9c4aa273b4e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64ef5338241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8522b6d3740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MIKI REGNSKAP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18 147 264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4 079 774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10 508 855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18 994 225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KITTILSEN JØRGEN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PREGO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 B LINAAE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KITTILSEN ANNE LISE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Dahls gate 1-3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09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post@miki-regnskap.no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985 148 651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