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a0ba1221c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04fe4a25e4f84"/>
  </p:sldMasterIdLst>
  <p:sldIdLst>
    <p:sldId xmlns:r="http://schemas.openxmlformats.org/officeDocument/2006/relationships" id="256" r:id="Ra051e7efead245c2"/>
    <p:sldId xmlns:r="http://schemas.openxmlformats.org/officeDocument/2006/relationships" id="257" r:id="R7443d5004bb24a44"/>
    <p:sldId xmlns:r="http://schemas.openxmlformats.org/officeDocument/2006/relationships" id="258" r:id="R56b58b74c5ed48d7"/>
    <p:sldId xmlns:r="http://schemas.openxmlformats.org/officeDocument/2006/relationships" id="259" r:id="R8b7375a5ed504d9b"/>
    <p:sldId xmlns:r="http://schemas.openxmlformats.org/officeDocument/2006/relationships" id="260" r:id="Rfc91a16c9fe84b36"/>
    <p:sldId xmlns:r="http://schemas.openxmlformats.org/officeDocument/2006/relationships" id="261" r:id="Rfa401d949b65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04fe4a25e4f84" /><Relationship Type="http://schemas.openxmlformats.org/officeDocument/2006/relationships/slide" Target="/ppt/slides/slide1.xml" Id="Ra051e7efead245c2" /><Relationship Type="http://schemas.openxmlformats.org/officeDocument/2006/relationships/slide" Target="/ppt/slides/slide2.xml" Id="R7443d5004bb24a44" /><Relationship Type="http://schemas.openxmlformats.org/officeDocument/2006/relationships/slide" Target="/ppt/slides/slide3.xml" Id="R56b58b74c5ed48d7" /><Relationship Type="http://schemas.openxmlformats.org/officeDocument/2006/relationships/slide" Target="/ppt/slides/slide4.xml" Id="R8b7375a5ed504d9b" /><Relationship Type="http://schemas.openxmlformats.org/officeDocument/2006/relationships/slide" Target="/ppt/slides/slide5.xml" Id="Rfc91a16c9fe84b36" /><Relationship Type="http://schemas.openxmlformats.org/officeDocument/2006/relationships/slide" Target="/ppt/slides/slide6.xml" Id="Rfa401d949b65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9cfb8aabb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02dfa2d34d50" /><Relationship Type="http://schemas.openxmlformats.org/officeDocument/2006/relationships/theme" Target="/ppt/slideMasters/theme/theme1.xml" Id="Rdd187e706a88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a02dfa2d3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6301ca808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70f899b0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a0d72101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2902ff624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5e95caf3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7ff7ca63d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