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bafb4d243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d2b9166fe04a0e"/>
  </p:sldMasterIdLst>
  <p:sldIdLst>
    <p:sldId xmlns:r="http://schemas.openxmlformats.org/officeDocument/2006/relationships" id="256" r:id="R5e17ce180656424f"/>
    <p:sldId xmlns:r="http://schemas.openxmlformats.org/officeDocument/2006/relationships" id="257" r:id="R6ab57fa1504b4ff7"/>
    <p:sldId xmlns:r="http://schemas.openxmlformats.org/officeDocument/2006/relationships" id="258" r:id="Rf1d8b0b286074eb3"/>
    <p:sldId xmlns:r="http://schemas.openxmlformats.org/officeDocument/2006/relationships" id="259" r:id="Rf121f230ce644a96"/>
    <p:sldId xmlns:r="http://schemas.openxmlformats.org/officeDocument/2006/relationships" id="260" r:id="Reb4e4b204bfb4d92"/>
    <p:sldId xmlns:r="http://schemas.openxmlformats.org/officeDocument/2006/relationships" id="261" r:id="R26226b21016a4fd2"/>
    <p:sldId xmlns:r="http://schemas.openxmlformats.org/officeDocument/2006/relationships" id="262" r:id="R921246da8db744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2b9166fe04a0e" /><Relationship Type="http://schemas.openxmlformats.org/officeDocument/2006/relationships/slide" Target="/ppt/slides/slide1.xml" Id="R5e17ce180656424f" /><Relationship Type="http://schemas.openxmlformats.org/officeDocument/2006/relationships/slide" Target="/ppt/slides/slide2.xml" Id="R6ab57fa1504b4ff7" /><Relationship Type="http://schemas.openxmlformats.org/officeDocument/2006/relationships/slide" Target="/ppt/slides/slide3.xml" Id="Rf1d8b0b286074eb3" /><Relationship Type="http://schemas.openxmlformats.org/officeDocument/2006/relationships/slide" Target="/ppt/slides/slide4.xml" Id="Rf121f230ce644a96" /><Relationship Type="http://schemas.openxmlformats.org/officeDocument/2006/relationships/slide" Target="/ppt/slides/slide5.xml" Id="Reb4e4b204bfb4d92" /><Relationship Type="http://schemas.openxmlformats.org/officeDocument/2006/relationships/slide" Target="/ppt/slides/slide6.xml" Id="R26226b21016a4fd2" /><Relationship Type="http://schemas.openxmlformats.org/officeDocument/2006/relationships/slide" Target="/ppt/slides/slide7.xml" Id="R921246da8db744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2ee429384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9e0d1fdaa4d2a" /><Relationship Type="http://schemas.openxmlformats.org/officeDocument/2006/relationships/theme" Target="/ppt/slideMasters/theme/theme1.xml" Id="Raf5cf5414a2648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9e0d1fdaa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e3da5ed58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b6bd9d970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e274facb9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922751049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3f0e678c342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ba8305e124a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3edff8dd24d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STAVANGER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19 430 723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7 342 242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