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e02ed5f9b449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40c3ab0b314bff"/>
  </p:sldMasterIdLst>
  <p:sldIdLst>
    <p:sldId xmlns:r="http://schemas.openxmlformats.org/officeDocument/2006/relationships" id="256" r:id="Rab716f3fa6564ef9"/>
    <p:sldId xmlns:r="http://schemas.openxmlformats.org/officeDocument/2006/relationships" id="257" r:id="Ra7c79b529b7f4f2b"/>
    <p:sldId xmlns:r="http://schemas.openxmlformats.org/officeDocument/2006/relationships" id="258" r:id="Re4cb397e44784183"/>
    <p:sldId xmlns:r="http://schemas.openxmlformats.org/officeDocument/2006/relationships" id="259" r:id="R460e965734e84073"/>
    <p:sldId xmlns:r="http://schemas.openxmlformats.org/officeDocument/2006/relationships" id="260" r:id="R7994756beaef43d4"/>
    <p:sldId xmlns:r="http://schemas.openxmlformats.org/officeDocument/2006/relationships" id="261" r:id="R28c5abb6c6894bfd"/>
    <p:sldId xmlns:r="http://schemas.openxmlformats.org/officeDocument/2006/relationships" id="262" r:id="R5ffe420359bf4c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0c3ab0b314bff" /><Relationship Type="http://schemas.openxmlformats.org/officeDocument/2006/relationships/slide" Target="/ppt/slides/slide1.xml" Id="Rab716f3fa6564ef9" /><Relationship Type="http://schemas.openxmlformats.org/officeDocument/2006/relationships/slide" Target="/ppt/slides/slide2.xml" Id="Ra7c79b529b7f4f2b" /><Relationship Type="http://schemas.openxmlformats.org/officeDocument/2006/relationships/slide" Target="/ppt/slides/slide3.xml" Id="Re4cb397e44784183" /><Relationship Type="http://schemas.openxmlformats.org/officeDocument/2006/relationships/slide" Target="/ppt/slides/slide4.xml" Id="R460e965734e84073" /><Relationship Type="http://schemas.openxmlformats.org/officeDocument/2006/relationships/slide" Target="/ppt/slides/slide5.xml" Id="R7994756beaef43d4" /><Relationship Type="http://schemas.openxmlformats.org/officeDocument/2006/relationships/slide" Target="/ppt/slides/slide6.xml" Id="R28c5abb6c6894bfd" /><Relationship Type="http://schemas.openxmlformats.org/officeDocument/2006/relationships/slide" Target="/ppt/slides/slide7.xml" Id="R5ffe420359bf4c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3ae447e9549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a40012f904255" /><Relationship Type="http://schemas.openxmlformats.org/officeDocument/2006/relationships/theme" Target="/ppt/slideMasters/theme/theme1.xml" Id="R879b4db15db048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7a40012f9042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34ddb7e1249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8d95a16ac46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2f2c4b82948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a040b07b64b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d147ddf6b44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712801e4f41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99b87345049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WEINBERG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WEINBERG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−587 789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36 344 117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204 468 869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210 353 590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PETTER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JANNICKE NIELSEN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Bygdøynesveien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985 214 557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