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16f17f229f4c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e5030a5dbf46c6"/>
  </p:sldMasterIdLst>
  <p:sldIdLst>
    <p:sldId xmlns:r="http://schemas.openxmlformats.org/officeDocument/2006/relationships" id="256" r:id="R5b83f8d34bed4ba5"/>
    <p:sldId xmlns:r="http://schemas.openxmlformats.org/officeDocument/2006/relationships" id="257" r:id="R58ab90d7588f4331"/>
    <p:sldId xmlns:r="http://schemas.openxmlformats.org/officeDocument/2006/relationships" id="258" r:id="Ra76f2614f5c74d2f"/>
    <p:sldId xmlns:r="http://schemas.openxmlformats.org/officeDocument/2006/relationships" id="259" r:id="R30e0e1fabce2468f"/>
    <p:sldId xmlns:r="http://schemas.openxmlformats.org/officeDocument/2006/relationships" id="260" r:id="Rac73cc4934db463b"/>
    <p:sldId xmlns:r="http://schemas.openxmlformats.org/officeDocument/2006/relationships" id="261" r:id="R6ef4b2782d0740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5030a5dbf46c6" /><Relationship Type="http://schemas.openxmlformats.org/officeDocument/2006/relationships/slide" Target="/ppt/slides/slide1.xml" Id="R5b83f8d34bed4ba5" /><Relationship Type="http://schemas.openxmlformats.org/officeDocument/2006/relationships/slide" Target="/ppt/slides/slide2.xml" Id="R58ab90d7588f4331" /><Relationship Type="http://schemas.openxmlformats.org/officeDocument/2006/relationships/slide" Target="/ppt/slides/slide3.xml" Id="Ra76f2614f5c74d2f" /><Relationship Type="http://schemas.openxmlformats.org/officeDocument/2006/relationships/slide" Target="/ppt/slides/slide4.xml" Id="R30e0e1fabce2468f" /><Relationship Type="http://schemas.openxmlformats.org/officeDocument/2006/relationships/slide" Target="/ppt/slides/slide5.xml" Id="Rac73cc4934db463b" /><Relationship Type="http://schemas.openxmlformats.org/officeDocument/2006/relationships/slide" Target="/ppt/slides/slide6.xml" Id="R6ef4b2782d0740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a25c9be1b45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0b562b65e44b5" /><Relationship Type="http://schemas.openxmlformats.org/officeDocument/2006/relationships/theme" Target="/ppt/slideMasters/theme/theme1.xml" Id="Rc0159afa4a8741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70b562b65e44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3978e0b874a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00a5a0c914f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8966d4f5846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258e3dd84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f1b387030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05ea0d1b94e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