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83fc2b228745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c8e0c79fd44423"/>
  </p:sldMasterIdLst>
  <p:sldIdLst>
    <p:sldId xmlns:r="http://schemas.openxmlformats.org/officeDocument/2006/relationships" id="256" r:id="R907c41c0124d4240"/>
    <p:sldId xmlns:r="http://schemas.openxmlformats.org/officeDocument/2006/relationships" id="257" r:id="R35a2a347144243a1"/>
    <p:sldId xmlns:r="http://schemas.openxmlformats.org/officeDocument/2006/relationships" id="258" r:id="R0cbadc6882534110"/>
    <p:sldId xmlns:r="http://schemas.openxmlformats.org/officeDocument/2006/relationships" id="259" r:id="R1594c86554e745fa"/>
    <p:sldId xmlns:r="http://schemas.openxmlformats.org/officeDocument/2006/relationships" id="260" r:id="R52615ad005ae4b05"/>
    <p:sldId xmlns:r="http://schemas.openxmlformats.org/officeDocument/2006/relationships" id="261" r:id="R70cc2605cdfc4493"/>
    <p:sldId xmlns:r="http://schemas.openxmlformats.org/officeDocument/2006/relationships" id="262" r:id="Raef219bb335b4d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c8e0c79fd44423" /><Relationship Type="http://schemas.openxmlformats.org/officeDocument/2006/relationships/slide" Target="/ppt/slides/slide1.xml" Id="R907c41c0124d4240" /><Relationship Type="http://schemas.openxmlformats.org/officeDocument/2006/relationships/slide" Target="/ppt/slides/slide2.xml" Id="R35a2a347144243a1" /><Relationship Type="http://schemas.openxmlformats.org/officeDocument/2006/relationships/slide" Target="/ppt/slides/slide3.xml" Id="R0cbadc6882534110" /><Relationship Type="http://schemas.openxmlformats.org/officeDocument/2006/relationships/slide" Target="/ppt/slides/slide4.xml" Id="R1594c86554e745fa" /><Relationship Type="http://schemas.openxmlformats.org/officeDocument/2006/relationships/slide" Target="/ppt/slides/slide5.xml" Id="R52615ad005ae4b05" /><Relationship Type="http://schemas.openxmlformats.org/officeDocument/2006/relationships/slide" Target="/ppt/slides/slide6.xml" Id="R70cc2605cdfc4493" /><Relationship Type="http://schemas.openxmlformats.org/officeDocument/2006/relationships/slide" Target="/ppt/slides/slide7.xml" Id="Raef219bb335b4d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0e6303f65949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bef82cfe346e1" /><Relationship Type="http://schemas.openxmlformats.org/officeDocument/2006/relationships/theme" Target="/ppt/slideMasters/theme/theme1.xml" Id="Rda93d3e288fc44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8bef82cfe346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49218844d4e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9f831882048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c998a492742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60b451ec240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2925fcb894b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4f3b5aefa47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4200a2fec40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MEYER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2 964 220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9 024 889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11 297 937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RIMER CARSTEN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985 227 306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