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f2c1fb051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9686d620c42cf"/>
  </p:sldMasterIdLst>
  <p:sldIdLst>
    <p:sldId xmlns:r="http://schemas.openxmlformats.org/officeDocument/2006/relationships" id="256" r:id="R896634763b454311"/>
    <p:sldId xmlns:r="http://schemas.openxmlformats.org/officeDocument/2006/relationships" id="257" r:id="R00ef9605cd7f4d4f"/>
    <p:sldId xmlns:r="http://schemas.openxmlformats.org/officeDocument/2006/relationships" id="258" r:id="R2799c30792ad401d"/>
    <p:sldId xmlns:r="http://schemas.openxmlformats.org/officeDocument/2006/relationships" id="259" r:id="R968abc8048764c4d"/>
    <p:sldId xmlns:r="http://schemas.openxmlformats.org/officeDocument/2006/relationships" id="260" r:id="R721e9de6c61a4b02"/>
    <p:sldId xmlns:r="http://schemas.openxmlformats.org/officeDocument/2006/relationships" id="261" r:id="R95fc119183f2494d"/>
    <p:sldId xmlns:r="http://schemas.openxmlformats.org/officeDocument/2006/relationships" id="262" r:id="R492ecddfadc7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9686d620c42cf" /><Relationship Type="http://schemas.openxmlformats.org/officeDocument/2006/relationships/slide" Target="/ppt/slides/slide1.xml" Id="R896634763b454311" /><Relationship Type="http://schemas.openxmlformats.org/officeDocument/2006/relationships/slide" Target="/ppt/slides/slide2.xml" Id="R00ef9605cd7f4d4f" /><Relationship Type="http://schemas.openxmlformats.org/officeDocument/2006/relationships/slide" Target="/ppt/slides/slide3.xml" Id="R2799c30792ad401d" /><Relationship Type="http://schemas.openxmlformats.org/officeDocument/2006/relationships/slide" Target="/ppt/slides/slide4.xml" Id="R968abc8048764c4d" /><Relationship Type="http://schemas.openxmlformats.org/officeDocument/2006/relationships/slide" Target="/ppt/slides/slide5.xml" Id="R721e9de6c61a4b02" /><Relationship Type="http://schemas.openxmlformats.org/officeDocument/2006/relationships/slide" Target="/ppt/slides/slide6.xml" Id="R95fc119183f2494d" /><Relationship Type="http://schemas.openxmlformats.org/officeDocument/2006/relationships/slide" Target="/ppt/slides/slide7.xml" Id="R492ecddfadc7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992b7ae9b4c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091e106694926" /><Relationship Type="http://schemas.openxmlformats.org/officeDocument/2006/relationships/theme" Target="/ppt/slideMasters/theme/theme1.xml" Id="R080cf0be6998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091e10669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053699dd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ec9bc1288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33b010dee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9466455f6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666c2d2ab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850c58a1f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ebf0fc397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