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b73a5253bc4f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980b79752844ec"/>
  </p:sldMasterIdLst>
  <p:sldIdLst>
    <p:sldId xmlns:r="http://schemas.openxmlformats.org/officeDocument/2006/relationships" id="256" r:id="Rafb3d252d2694dbb"/>
    <p:sldId xmlns:r="http://schemas.openxmlformats.org/officeDocument/2006/relationships" id="257" r:id="Rf993dbde0e9f4d72"/>
    <p:sldId xmlns:r="http://schemas.openxmlformats.org/officeDocument/2006/relationships" id="258" r:id="R4ad88e6bc2774057"/>
    <p:sldId xmlns:r="http://schemas.openxmlformats.org/officeDocument/2006/relationships" id="259" r:id="R886616420fb441b7"/>
    <p:sldId xmlns:r="http://schemas.openxmlformats.org/officeDocument/2006/relationships" id="260" r:id="R1b8d5feb63f74646"/>
    <p:sldId xmlns:r="http://schemas.openxmlformats.org/officeDocument/2006/relationships" id="261" r:id="Rde010c64f1e043b3"/>
    <p:sldId xmlns:r="http://schemas.openxmlformats.org/officeDocument/2006/relationships" id="262" r:id="Rff98495abde44a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980b79752844ec" /><Relationship Type="http://schemas.openxmlformats.org/officeDocument/2006/relationships/slide" Target="/ppt/slides/slide1.xml" Id="Rafb3d252d2694dbb" /><Relationship Type="http://schemas.openxmlformats.org/officeDocument/2006/relationships/slide" Target="/ppt/slides/slide2.xml" Id="Rf993dbde0e9f4d72" /><Relationship Type="http://schemas.openxmlformats.org/officeDocument/2006/relationships/slide" Target="/ppt/slides/slide3.xml" Id="R4ad88e6bc2774057" /><Relationship Type="http://schemas.openxmlformats.org/officeDocument/2006/relationships/slide" Target="/ppt/slides/slide4.xml" Id="R886616420fb441b7" /><Relationship Type="http://schemas.openxmlformats.org/officeDocument/2006/relationships/slide" Target="/ppt/slides/slide5.xml" Id="R1b8d5feb63f74646" /><Relationship Type="http://schemas.openxmlformats.org/officeDocument/2006/relationships/slide" Target="/ppt/slides/slide6.xml" Id="Rde010c64f1e043b3" /><Relationship Type="http://schemas.openxmlformats.org/officeDocument/2006/relationships/slide" Target="/ppt/slides/slide7.xml" Id="Rff98495abde44a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f967afb87340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d4331a547465c" /><Relationship Type="http://schemas.openxmlformats.org/officeDocument/2006/relationships/theme" Target="/ppt/slideMasters/theme/theme1.xml" Id="R35e08eb3d1034b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fd4331a54746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2b281dcdb42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1634079b845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8e0e87c464a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f34fc7c104b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f5c593aba4d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d8d827a3147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4559173074e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HEMSEDAL ALPIN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ALPIN HOTELL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8 658 761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3 754 692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3 507 094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79 241 115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147 546 246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SKIAB NORGESFASTIGHETER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PAM AS, 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05 53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985 289 085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