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68e7a58c1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43a380b0d4052"/>
  </p:sldMasterIdLst>
  <p:sldIdLst>
    <p:sldId xmlns:r="http://schemas.openxmlformats.org/officeDocument/2006/relationships" id="256" r:id="R9467cdff6af64bd6"/>
    <p:sldId xmlns:r="http://schemas.openxmlformats.org/officeDocument/2006/relationships" id="257" r:id="Re3280c354d12469f"/>
    <p:sldId xmlns:r="http://schemas.openxmlformats.org/officeDocument/2006/relationships" id="258" r:id="Re65a6ee9306c496e"/>
    <p:sldId xmlns:r="http://schemas.openxmlformats.org/officeDocument/2006/relationships" id="259" r:id="R11544ba4a6c14d87"/>
    <p:sldId xmlns:r="http://schemas.openxmlformats.org/officeDocument/2006/relationships" id="260" r:id="R268b7598a566478e"/>
    <p:sldId xmlns:r="http://schemas.openxmlformats.org/officeDocument/2006/relationships" id="261" r:id="R49f5f764af984d72"/>
    <p:sldId xmlns:r="http://schemas.openxmlformats.org/officeDocument/2006/relationships" id="262" r:id="Rf0c7ae09c4eb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43a380b0d4052" /><Relationship Type="http://schemas.openxmlformats.org/officeDocument/2006/relationships/slide" Target="/ppt/slides/slide1.xml" Id="R9467cdff6af64bd6" /><Relationship Type="http://schemas.openxmlformats.org/officeDocument/2006/relationships/slide" Target="/ppt/slides/slide2.xml" Id="Re3280c354d12469f" /><Relationship Type="http://schemas.openxmlformats.org/officeDocument/2006/relationships/slide" Target="/ppt/slides/slide3.xml" Id="Re65a6ee9306c496e" /><Relationship Type="http://schemas.openxmlformats.org/officeDocument/2006/relationships/slide" Target="/ppt/slides/slide4.xml" Id="R11544ba4a6c14d87" /><Relationship Type="http://schemas.openxmlformats.org/officeDocument/2006/relationships/slide" Target="/ppt/slides/slide5.xml" Id="R268b7598a566478e" /><Relationship Type="http://schemas.openxmlformats.org/officeDocument/2006/relationships/slide" Target="/ppt/slides/slide6.xml" Id="R49f5f764af984d72" /><Relationship Type="http://schemas.openxmlformats.org/officeDocument/2006/relationships/slide" Target="/ppt/slides/slide7.xml" Id="Rf0c7ae09c4eb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a58a85e91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24736f5b4286" /><Relationship Type="http://schemas.openxmlformats.org/officeDocument/2006/relationships/theme" Target="/ppt/slideMasters/theme/theme1.xml" Id="Reb6a691c23da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c24736f5b42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450b3bf9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b89294b2d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86133dec43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f48b7947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8c782d2d2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60e857ea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f7b11bd6c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