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9b23e43d0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f0456f8194d53"/>
  </p:sldMasterIdLst>
  <p:sldIdLst>
    <p:sldId xmlns:r="http://schemas.openxmlformats.org/officeDocument/2006/relationships" id="256" r:id="Rafba4894e2f8441d"/>
    <p:sldId xmlns:r="http://schemas.openxmlformats.org/officeDocument/2006/relationships" id="257" r:id="R7666f9e55ad7459a"/>
    <p:sldId xmlns:r="http://schemas.openxmlformats.org/officeDocument/2006/relationships" id="258" r:id="R8c141d6ca2584925"/>
    <p:sldId xmlns:r="http://schemas.openxmlformats.org/officeDocument/2006/relationships" id="259" r:id="Rf37ab40f741a4a79"/>
    <p:sldId xmlns:r="http://schemas.openxmlformats.org/officeDocument/2006/relationships" id="260" r:id="Rb860903634ee4b83"/>
    <p:sldId xmlns:r="http://schemas.openxmlformats.org/officeDocument/2006/relationships" id="261" r:id="R1f1e9ae8362e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f0456f8194d53" /><Relationship Type="http://schemas.openxmlformats.org/officeDocument/2006/relationships/slide" Target="/ppt/slides/slide1.xml" Id="Rafba4894e2f8441d" /><Relationship Type="http://schemas.openxmlformats.org/officeDocument/2006/relationships/slide" Target="/ppt/slides/slide2.xml" Id="R7666f9e55ad7459a" /><Relationship Type="http://schemas.openxmlformats.org/officeDocument/2006/relationships/slide" Target="/ppt/slides/slide3.xml" Id="R8c141d6ca2584925" /><Relationship Type="http://schemas.openxmlformats.org/officeDocument/2006/relationships/slide" Target="/ppt/slides/slide4.xml" Id="Rf37ab40f741a4a79" /><Relationship Type="http://schemas.openxmlformats.org/officeDocument/2006/relationships/slide" Target="/ppt/slides/slide5.xml" Id="Rb860903634ee4b83" /><Relationship Type="http://schemas.openxmlformats.org/officeDocument/2006/relationships/slide" Target="/ppt/slides/slide6.xml" Id="R1f1e9ae8362e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956cec04e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650ca354b46e3" /><Relationship Type="http://schemas.openxmlformats.org/officeDocument/2006/relationships/theme" Target="/ppt/slideMasters/theme/theme1.xml" Id="R16fc91ff3e1b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650ca354b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90d62f6541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05fc62b3e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3c9b2b4d1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a2913e073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92947c261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05d8985ab4a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985 299 838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