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240fb4c8f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a37f4030c423f"/>
  </p:sldMasterIdLst>
  <p:sldIdLst>
    <p:sldId xmlns:r="http://schemas.openxmlformats.org/officeDocument/2006/relationships" id="256" r:id="R2f2feb0cc9114ec7"/>
    <p:sldId xmlns:r="http://schemas.openxmlformats.org/officeDocument/2006/relationships" id="257" r:id="R89b30b7f7fb54171"/>
    <p:sldId xmlns:r="http://schemas.openxmlformats.org/officeDocument/2006/relationships" id="258" r:id="R6b2770d808fb4df4"/>
    <p:sldId xmlns:r="http://schemas.openxmlformats.org/officeDocument/2006/relationships" id="259" r:id="R94d41bef05384d10"/>
    <p:sldId xmlns:r="http://schemas.openxmlformats.org/officeDocument/2006/relationships" id="260" r:id="R2b212fe94593495c"/>
    <p:sldId xmlns:r="http://schemas.openxmlformats.org/officeDocument/2006/relationships" id="261" r:id="R10d49401b9c34ffa"/>
    <p:sldId xmlns:r="http://schemas.openxmlformats.org/officeDocument/2006/relationships" id="262" r:id="Rbde03e669fb7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a37f4030c423f" /><Relationship Type="http://schemas.openxmlformats.org/officeDocument/2006/relationships/slide" Target="/ppt/slides/slide1.xml" Id="R2f2feb0cc9114ec7" /><Relationship Type="http://schemas.openxmlformats.org/officeDocument/2006/relationships/slide" Target="/ppt/slides/slide2.xml" Id="R89b30b7f7fb54171" /><Relationship Type="http://schemas.openxmlformats.org/officeDocument/2006/relationships/slide" Target="/ppt/slides/slide3.xml" Id="R6b2770d808fb4df4" /><Relationship Type="http://schemas.openxmlformats.org/officeDocument/2006/relationships/slide" Target="/ppt/slides/slide4.xml" Id="R94d41bef05384d10" /><Relationship Type="http://schemas.openxmlformats.org/officeDocument/2006/relationships/slide" Target="/ppt/slides/slide5.xml" Id="R2b212fe94593495c" /><Relationship Type="http://schemas.openxmlformats.org/officeDocument/2006/relationships/slide" Target="/ppt/slides/slide6.xml" Id="R10d49401b9c34ffa" /><Relationship Type="http://schemas.openxmlformats.org/officeDocument/2006/relationships/slide" Target="/ppt/slides/slide7.xml" Id="Rbde03e669fb7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bf3b8280e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2da9639cf4ade" /><Relationship Type="http://schemas.openxmlformats.org/officeDocument/2006/relationships/theme" Target="/ppt/slideMasters/theme/theme1.xml" Id="Rdfde789329aa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2da9639cf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8e0242526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62a3e28f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b44664ac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c5b866a1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e7c5d84e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47a92a93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921d973f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