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b1f5bfc342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7ffe7800b4307"/>
  </p:sldMasterIdLst>
  <p:sldIdLst>
    <p:sldId xmlns:r="http://schemas.openxmlformats.org/officeDocument/2006/relationships" id="256" r:id="Rb6a5f182432a407c"/>
    <p:sldId xmlns:r="http://schemas.openxmlformats.org/officeDocument/2006/relationships" id="257" r:id="Re39e6b66ab74478a"/>
    <p:sldId xmlns:r="http://schemas.openxmlformats.org/officeDocument/2006/relationships" id="258" r:id="R49183f43491849e2"/>
    <p:sldId xmlns:r="http://schemas.openxmlformats.org/officeDocument/2006/relationships" id="259" r:id="R42836eb59c984975"/>
    <p:sldId xmlns:r="http://schemas.openxmlformats.org/officeDocument/2006/relationships" id="260" r:id="R24d0b8209db246c3"/>
    <p:sldId xmlns:r="http://schemas.openxmlformats.org/officeDocument/2006/relationships" id="261" r:id="R0e828705bd81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7ffe7800b4307" /><Relationship Type="http://schemas.openxmlformats.org/officeDocument/2006/relationships/slide" Target="/ppt/slides/slide1.xml" Id="Rb6a5f182432a407c" /><Relationship Type="http://schemas.openxmlformats.org/officeDocument/2006/relationships/slide" Target="/ppt/slides/slide2.xml" Id="Re39e6b66ab74478a" /><Relationship Type="http://schemas.openxmlformats.org/officeDocument/2006/relationships/slide" Target="/ppt/slides/slide3.xml" Id="R49183f43491849e2" /><Relationship Type="http://schemas.openxmlformats.org/officeDocument/2006/relationships/slide" Target="/ppt/slides/slide4.xml" Id="R42836eb59c984975" /><Relationship Type="http://schemas.openxmlformats.org/officeDocument/2006/relationships/slide" Target="/ppt/slides/slide5.xml" Id="R24d0b8209db246c3" /><Relationship Type="http://schemas.openxmlformats.org/officeDocument/2006/relationships/slide" Target="/ppt/slides/slide6.xml" Id="R0e828705bd81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9a2f7c543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9f7751c924391" /><Relationship Type="http://schemas.openxmlformats.org/officeDocument/2006/relationships/theme" Target="/ppt/slideMasters/theme/theme1.xml" Id="Rdd4165978a22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9f7751c92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5f7f5ba54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3ae15ee9e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512ec45144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e1573b96f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5a0980a7b44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a902d1e05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MJØLKERÅEN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MJØLKERÅEN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