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33c018b03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2a5686c9049ef"/>
  </p:sldMasterIdLst>
  <p:sldIdLst>
    <p:sldId xmlns:r="http://schemas.openxmlformats.org/officeDocument/2006/relationships" id="256" r:id="Rf9d5f566cb924957"/>
    <p:sldId xmlns:r="http://schemas.openxmlformats.org/officeDocument/2006/relationships" id="257" r:id="R3ced7a141ab14f4e"/>
    <p:sldId xmlns:r="http://schemas.openxmlformats.org/officeDocument/2006/relationships" id="258" r:id="R92092f0fb43d4199"/>
    <p:sldId xmlns:r="http://schemas.openxmlformats.org/officeDocument/2006/relationships" id="259" r:id="R7d3928de9eff4e44"/>
    <p:sldId xmlns:r="http://schemas.openxmlformats.org/officeDocument/2006/relationships" id="260" r:id="R2b431ede0ae84a43"/>
    <p:sldId xmlns:r="http://schemas.openxmlformats.org/officeDocument/2006/relationships" id="261" r:id="R8430d6ff4cc940b4"/>
    <p:sldId xmlns:r="http://schemas.openxmlformats.org/officeDocument/2006/relationships" id="262" r:id="R3a7342af2720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2a5686c9049ef" /><Relationship Type="http://schemas.openxmlformats.org/officeDocument/2006/relationships/slide" Target="/ppt/slides/slide1.xml" Id="Rf9d5f566cb924957" /><Relationship Type="http://schemas.openxmlformats.org/officeDocument/2006/relationships/slide" Target="/ppt/slides/slide2.xml" Id="R3ced7a141ab14f4e" /><Relationship Type="http://schemas.openxmlformats.org/officeDocument/2006/relationships/slide" Target="/ppt/slides/slide3.xml" Id="R92092f0fb43d4199" /><Relationship Type="http://schemas.openxmlformats.org/officeDocument/2006/relationships/slide" Target="/ppt/slides/slide4.xml" Id="R7d3928de9eff4e44" /><Relationship Type="http://schemas.openxmlformats.org/officeDocument/2006/relationships/slide" Target="/ppt/slides/slide5.xml" Id="R2b431ede0ae84a43" /><Relationship Type="http://schemas.openxmlformats.org/officeDocument/2006/relationships/slide" Target="/ppt/slides/slide6.xml" Id="R8430d6ff4cc940b4" /><Relationship Type="http://schemas.openxmlformats.org/officeDocument/2006/relationships/slide" Target="/ppt/slides/slide7.xml" Id="R3a7342af2720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e882b45ab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79acaa02f4c91" /><Relationship Type="http://schemas.openxmlformats.org/officeDocument/2006/relationships/theme" Target="/ppt/slideMasters/theme/theme1.xml" Id="Rf440cdd07e48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79acaa02f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113dd01ac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a305b5f2d4d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42306876f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ac518642946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8bbbf76e9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5ff427336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a463109a4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TRANCORP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TRUNG THIEN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Trung Tran, Brekkerødlia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