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1cedbaabc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486c03cd94ab7"/>
  </p:sldMasterIdLst>
  <p:sldIdLst>
    <p:sldId xmlns:r="http://schemas.openxmlformats.org/officeDocument/2006/relationships" id="256" r:id="R500b52fdeb5047f6"/>
    <p:sldId xmlns:r="http://schemas.openxmlformats.org/officeDocument/2006/relationships" id="257" r:id="R3981e0e542904a0d"/>
    <p:sldId xmlns:r="http://schemas.openxmlformats.org/officeDocument/2006/relationships" id="258" r:id="R9de0443a2bed4388"/>
    <p:sldId xmlns:r="http://schemas.openxmlformats.org/officeDocument/2006/relationships" id="259" r:id="R8868df58c43945de"/>
    <p:sldId xmlns:r="http://schemas.openxmlformats.org/officeDocument/2006/relationships" id="260" r:id="Rc1c55bf1c7f14c1a"/>
    <p:sldId xmlns:r="http://schemas.openxmlformats.org/officeDocument/2006/relationships" id="261" r:id="R322c4c6535654554"/>
    <p:sldId xmlns:r="http://schemas.openxmlformats.org/officeDocument/2006/relationships" id="262" r:id="Recaf7af14a06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486c03cd94ab7" /><Relationship Type="http://schemas.openxmlformats.org/officeDocument/2006/relationships/slide" Target="/ppt/slides/slide1.xml" Id="R500b52fdeb5047f6" /><Relationship Type="http://schemas.openxmlformats.org/officeDocument/2006/relationships/slide" Target="/ppt/slides/slide2.xml" Id="R3981e0e542904a0d" /><Relationship Type="http://schemas.openxmlformats.org/officeDocument/2006/relationships/slide" Target="/ppt/slides/slide3.xml" Id="R9de0443a2bed4388" /><Relationship Type="http://schemas.openxmlformats.org/officeDocument/2006/relationships/slide" Target="/ppt/slides/slide4.xml" Id="R8868df58c43945de" /><Relationship Type="http://schemas.openxmlformats.org/officeDocument/2006/relationships/slide" Target="/ppt/slides/slide5.xml" Id="Rc1c55bf1c7f14c1a" /><Relationship Type="http://schemas.openxmlformats.org/officeDocument/2006/relationships/slide" Target="/ppt/slides/slide6.xml" Id="R322c4c6535654554" /><Relationship Type="http://schemas.openxmlformats.org/officeDocument/2006/relationships/slide" Target="/ppt/slides/slide7.xml" Id="Recaf7af14a06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ede70cb80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62ab1e324b82" /><Relationship Type="http://schemas.openxmlformats.org/officeDocument/2006/relationships/theme" Target="/ppt/slideMasters/theme/theme1.xml" Id="R8b6b3b9e2b40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962ab1e32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bc0632795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cf3bfeaac4e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3504003c8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720a36b5a4f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d90768b764f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6a9b9063a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96a6dda90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